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 id="2147483694" r:id="rId2"/>
    <p:sldMasterId id="2147483744" r:id="rId3"/>
    <p:sldMasterId id="2147483755" r:id="rId4"/>
    <p:sldMasterId id="2147483831" r:id="rId5"/>
    <p:sldMasterId id="2147483848" r:id="rId6"/>
    <p:sldMasterId id="2147483865" r:id="rId7"/>
    <p:sldMasterId id="2147483897" r:id="rId8"/>
  </p:sldMasterIdLst>
  <p:notesMasterIdLst>
    <p:notesMasterId r:id="rId52"/>
  </p:notesMasterIdLst>
  <p:sldIdLst>
    <p:sldId id="295" r:id="rId9"/>
    <p:sldId id="672" r:id="rId10"/>
    <p:sldId id="3633" r:id="rId11"/>
    <p:sldId id="758" r:id="rId12"/>
    <p:sldId id="759" r:id="rId13"/>
    <p:sldId id="760" r:id="rId14"/>
    <p:sldId id="536" r:id="rId15"/>
    <p:sldId id="534" r:id="rId16"/>
    <p:sldId id="3637" r:id="rId17"/>
    <p:sldId id="3638" r:id="rId18"/>
    <p:sldId id="699" r:id="rId19"/>
    <p:sldId id="736" r:id="rId20"/>
    <p:sldId id="766" r:id="rId21"/>
    <p:sldId id="719" r:id="rId22"/>
    <p:sldId id="738" r:id="rId23"/>
    <p:sldId id="768" r:id="rId24"/>
    <p:sldId id="756" r:id="rId25"/>
    <p:sldId id="684" r:id="rId26"/>
    <p:sldId id="769" r:id="rId27"/>
    <p:sldId id="727" r:id="rId28"/>
    <p:sldId id="682" r:id="rId29"/>
    <p:sldId id="718" r:id="rId30"/>
    <p:sldId id="720" r:id="rId31"/>
    <p:sldId id="744" r:id="rId32"/>
    <p:sldId id="3639" r:id="rId33"/>
    <p:sldId id="762" r:id="rId34"/>
    <p:sldId id="763" r:id="rId35"/>
    <p:sldId id="537" r:id="rId36"/>
    <p:sldId id="3627" r:id="rId37"/>
    <p:sldId id="289" r:id="rId38"/>
    <p:sldId id="689" r:id="rId39"/>
    <p:sldId id="748" r:id="rId40"/>
    <p:sldId id="692" r:id="rId41"/>
    <p:sldId id="266" r:id="rId42"/>
    <p:sldId id="267" r:id="rId43"/>
    <p:sldId id="261" r:id="rId44"/>
    <p:sldId id="3640" r:id="rId45"/>
    <p:sldId id="257" r:id="rId46"/>
    <p:sldId id="708" r:id="rId47"/>
    <p:sldId id="761" r:id="rId48"/>
    <p:sldId id="673" r:id="rId49"/>
    <p:sldId id="717" r:id="rId50"/>
    <p:sldId id="285"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2861" autoAdjust="0"/>
  </p:normalViewPr>
  <p:slideViewPr>
    <p:cSldViewPr snapToGrid="0">
      <p:cViewPr varScale="1">
        <p:scale>
          <a:sx n="56" d="100"/>
          <a:sy n="56" d="100"/>
        </p:scale>
        <p:origin x="1104" y="44"/>
      </p:cViewPr>
      <p:guideLst/>
    </p:cSldViewPr>
  </p:slideViewPr>
  <p:notesTextViewPr>
    <p:cViewPr>
      <p:scale>
        <a:sx n="1" d="1"/>
        <a:sy n="1" d="1"/>
      </p:scale>
      <p:origin x="0" y="0"/>
    </p:cViewPr>
  </p:notesTextViewPr>
  <p:sorterViewPr>
    <p:cViewPr varScale="1">
      <p:scale>
        <a:sx n="100" d="100"/>
        <a:sy n="100" d="100"/>
      </p:scale>
      <p:origin x="0" y="-12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ED4F5D35-FFE5-4B3F-A2A8-4491AF185E20}" type="datetimeFigureOut">
              <a:rPr lang="en-US" smtClean="0"/>
              <a:t>6/16/2019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96FB5B9A-D955-4F64-B7A6-E7D7574F9599}" type="slidenum">
              <a:rPr lang="en-US" smtClean="0"/>
              <a:t>‹#›</a:t>
            </a:fld>
            <a:endParaRPr lang="en-US"/>
          </a:p>
        </p:txBody>
      </p:sp>
    </p:spTree>
    <p:extLst>
      <p:ext uri="{BB962C8B-B14F-4D97-AF65-F5344CB8AC3E}">
        <p14:creationId xmlns:p14="http://schemas.microsoft.com/office/powerpoint/2010/main" val="334730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AA02508-263C-4078-84C2-29BE18A567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6AEF622-0874-4CB2-B16E-99D64B7ED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already peer to peer has been done and approved , can you avoid a second look / audit?</a:t>
            </a:r>
          </a:p>
        </p:txBody>
      </p:sp>
      <p:sp>
        <p:nvSpPr>
          <p:cNvPr id="76804" name="Slide Number Placeholder 3">
            <a:extLst>
              <a:ext uri="{FF2B5EF4-FFF2-40B4-BE49-F238E27FC236}">
                <a16:creationId xmlns:a16="http://schemas.microsoft.com/office/drawing/2014/main" id="{9C9D1A16-7ACB-44CC-98A8-AC05B716A4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51E0DF-E3F5-4AC2-B779-BF2E7612848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4117EA6-4496-445D-B325-F41CEFED50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CDEF9328-D63B-4E3E-8D0D-1D7CB9FF83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15979752-997F-4584-B63E-D28129B5B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B1B288-B228-439D-AF1C-17F5C6367EB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nmtp">
            <a:extLst>
              <a:ext uri="{FF2B5EF4-FFF2-40B4-BE49-F238E27FC236}">
                <a16:creationId xmlns:a16="http://schemas.microsoft.com/office/drawing/2014/main" id="{BAC4A697-A10B-40F7-8615-8696E7A4B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1181100"/>
            <a:ext cx="629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2914" name="Rectangle 2"/>
          <p:cNvSpPr>
            <a:spLocks noGrp="1" noChangeArrowheads="1"/>
          </p:cNvSpPr>
          <p:nvPr>
            <p:ph type="ctrTitle"/>
          </p:nvPr>
        </p:nvSpPr>
        <p:spPr>
          <a:xfrm>
            <a:off x="0" y="2667000"/>
            <a:ext cx="12192000" cy="1676400"/>
          </a:xfrm>
        </p:spPr>
        <p:txBody>
          <a:bodyPr/>
          <a:lstStyle>
            <a:lvl1pPr>
              <a:defRPr/>
            </a:lvl1pPr>
          </a:lstStyle>
          <a:p>
            <a:r>
              <a:rPr lang="en-US"/>
              <a:t>Click to edit Master title style</a:t>
            </a:r>
          </a:p>
        </p:txBody>
      </p:sp>
      <p:sp>
        <p:nvSpPr>
          <p:cNvPr id="1702915" name="Rectangle 3"/>
          <p:cNvSpPr>
            <a:spLocks noGrp="1" noChangeArrowheads="1"/>
          </p:cNvSpPr>
          <p:nvPr>
            <p:ph type="subTitle" idx="1"/>
          </p:nvPr>
        </p:nvSpPr>
        <p:spPr>
          <a:xfrm>
            <a:off x="0" y="4419600"/>
            <a:ext cx="8534400" cy="16002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624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8822A5-1079-4CD0-8520-E3B1DFCC09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FAAF4C-AD07-4AA8-AB8E-A5839D45DCFA}"/>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6" name="Rectangle 6">
            <a:extLst>
              <a:ext uri="{FF2B5EF4-FFF2-40B4-BE49-F238E27FC236}">
                <a16:creationId xmlns:a16="http://schemas.microsoft.com/office/drawing/2014/main" id="{F8FABEEF-4551-4EEB-A88A-0489569B4A50}"/>
              </a:ext>
            </a:extLst>
          </p:cNvPr>
          <p:cNvSpPr>
            <a:spLocks noGrp="1" noChangeArrowheads="1"/>
          </p:cNvSpPr>
          <p:nvPr>
            <p:ph type="sldNum" sz="quarter" idx="12"/>
          </p:nvPr>
        </p:nvSpPr>
        <p:spPr>
          <a:ln/>
        </p:spPr>
        <p:txBody>
          <a:bodyPr/>
          <a:lstStyle>
            <a:lvl1pPr>
              <a:defRPr/>
            </a:lvl1pPr>
          </a:lstStyle>
          <a:p>
            <a:pPr>
              <a:defRPr/>
            </a:pPr>
            <a:fld id="{59D1D81D-2A22-4368-A9D9-70DB4014B678}" type="slidenum">
              <a:rPr lang="en-US" altLang="en-US"/>
              <a:pPr>
                <a:defRPr/>
              </a:pPr>
              <a:t>‹#›</a:t>
            </a:fld>
            <a:endParaRPr lang="en-US" altLang="en-US"/>
          </a:p>
        </p:txBody>
      </p:sp>
    </p:spTree>
    <p:extLst>
      <p:ext uri="{BB962C8B-B14F-4D97-AF65-F5344CB8AC3E}">
        <p14:creationId xmlns:p14="http://schemas.microsoft.com/office/powerpoint/2010/main" val="22223566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BF01B-9C5C-4F51-8BBE-E18D244C1508}"/>
              </a:ext>
            </a:extLst>
          </p:cNvPr>
          <p:cNvSpPr>
            <a:spLocks noGrp="1"/>
          </p:cNvSpPr>
          <p:nvPr>
            <p:ph type="dt" sz="half" idx="10"/>
          </p:nvPr>
        </p:nvSpPr>
        <p:spPr/>
        <p:txBody>
          <a:bodyPr/>
          <a:lstStyle>
            <a:lvl1pPr>
              <a:defRPr/>
            </a:lvl1pPr>
          </a:lstStyle>
          <a:p>
            <a:pPr>
              <a:defRPr/>
            </a:pPr>
            <a:fld id="{38F6D4BD-BD79-43B2-B783-9F1BBECF1637}" type="datetime1">
              <a:rPr lang="en-US"/>
              <a:pPr>
                <a:defRPr/>
              </a:pPr>
              <a:t>6/16/2019</a:t>
            </a:fld>
            <a:endParaRPr lang="en-US" dirty="0"/>
          </a:p>
        </p:txBody>
      </p:sp>
      <p:sp>
        <p:nvSpPr>
          <p:cNvPr id="5" name="Footer Placeholder 4">
            <a:extLst>
              <a:ext uri="{FF2B5EF4-FFF2-40B4-BE49-F238E27FC236}">
                <a16:creationId xmlns:a16="http://schemas.microsoft.com/office/drawing/2014/main" id="{2EAFB81F-850F-4BC0-92C4-4914B08E65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78E8D1-AF06-4637-8CB5-0C819E35C98A}"/>
              </a:ext>
            </a:extLst>
          </p:cNvPr>
          <p:cNvSpPr>
            <a:spLocks noGrp="1"/>
          </p:cNvSpPr>
          <p:nvPr>
            <p:ph type="sldNum" sz="quarter" idx="12"/>
          </p:nvPr>
        </p:nvSpPr>
        <p:spPr/>
        <p:txBody>
          <a:bodyPr/>
          <a:lstStyle>
            <a:lvl1pPr>
              <a:defRPr/>
            </a:lvl1pPr>
          </a:lstStyle>
          <a:p>
            <a:pPr>
              <a:defRPr/>
            </a:pPr>
            <a:fld id="{26B2B6D9-1045-416F-8345-87A2DA16AAEF}" type="slidenum">
              <a:rPr lang="en-US"/>
              <a:pPr>
                <a:defRPr/>
              </a:pPr>
              <a:t>‹#›</a:t>
            </a:fld>
            <a:endParaRPr lang="en-US" dirty="0"/>
          </a:p>
        </p:txBody>
      </p:sp>
    </p:spTree>
    <p:extLst>
      <p:ext uri="{BB962C8B-B14F-4D97-AF65-F5344CB8AC3E}">
        <p14:creationId xmlns:p14="http://schemas.microsoft.com/office/powerpoint/2010/main" val="3777767499"/>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A302EE-8A5E-4FDD-B45A-1DFAED6F4461}"/>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4C0C1C43-28D0-4A2F-A3D7-BB1900FD916A}"/>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BA304D1-FF93-47E1-AA9F-6A5A5BE8F344}"/>
              </a:ext>
            </a:extLst>
          </p:cNvPr>
          <p:cNvSpPr>
            <a:spLocks noGrp="1"/>
          </p:cNvSpPr>
          <p:nvPr>
            <p:ph type="dt" sz="half" idx="14"/>
          </p:nvPr>
        </p:nvSpPr>
        <p:spPr/>
        <p:txBody>
          <a:bodyPr/>
          <a:lstStyle>
            <a:lvl1pPr>
              <a:defRPr/>
            </a:lvl1pPr>
          </a:lstStyle>
          <a:p>
            <a:pPr>
              <a:defRPr/>
            </a:pPr>
            <a:fld id="{8D2B5095-BA8F-4F30-B033-43AE04D7C2FB}" type="datetime1">
              <a:rPr lang="en-US"/>
              <a:pPr>
                <a:defRPr/>
              </a:pPr>
              <a:t>6/16/2019</a:t>
            </a:fld>
            <a:endParaRPr lang="en-US" dirty="0"/>
          </a:p>
        </p:txBody>
      </p:sp>
      <p:sp>
        <p:nvSpPr>
          <p:cNvPr id="8" name="Footer Placeholder 4">
            <a:extLst>
              <a:ext uri="{FF2B5EF4-FFF2-40B4-BE49-F238E27FC236}">
                <a16:creationId xmlns:a16="http://schemas.microsoft.com/office/drawing/2014/main" id="{9526E8CA-9D90-4CE7-A3CE-E38AB9583DC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C4ACA3-1CBF-46B4-ADB1-5AC512548AEC}"/>
              </a:ext>
            </a:extLst>
          </p:cNvPr>
          <p:cNvSpPr>
            <a:spLocks noGrp="1"/>
          </p:cNvSpPr>
          <p:nvPr>
            <p:ph type="sldNum" sz="quarter" idx="16"/>
          </p:nvPr>
        </p:nvSpPr>
        <p:spPr/>
        <p:txBody>
          <a:bodyPr/>
          <a:lstStyle>
            <a:lvl1pPr>
              <a:defRPr/>
            </a:lvl1pPr>
          </a:lstStyle>
          <a:p>
            <a:pPr>
              <a:defRPr/>
            </a:pPr>
            <a:fld id="{E774AED3-ACA9-4489-A496-5B1C738EF7CC}" type="slidenum">
              <a:rPr lang="en-US"/>
              <a:pPr>
                <a:defRPr/>
              </a:pPr>
              <a:t>‹#›</a:t>
            </a:fld>
            <a:endParaRPr lang="en-US" dirty="0"/>
          </a:p>
        </p:txBody>
      </p:sp>
    </p:spTree>
    <p:extLst>
      <p:ext uri="{BB962C8B-B14F-4D97-AF65-F5344CB8AC3E}">
        <p14:creationId xmlns:p14="http://schemas.microsoft.com/office/powerpoint/2010/main" val="1080540807"/>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E62B99-0035-4185-818A-4CAD322E22DC}"/>
              </a:ext>
            </a:extLst>
          </p:cNvPr>
          <p:cNvSpPr>
            <a:spLocks noGrp="1"/>
          </p:cNvSpPr>
          <p:nvPr>
            <p:ph type="dt" sz="half" idx="10"/>
          </p:nvPr>
        </p:nvSpPr>
        <p:spPr/>
        <p:txBody>
          <a:bodyPr/>
          <a:lstStyle>
            <a:lvl1pPr>
              <a:defRPr/>
            </a:lvl1pPr>
          </a:lstStyle>
          <a:p>
            <a:pPr>
              <a:defRPr/>
            </a:pPr>
            <a:fld id="{BE90A8F3-B442-432C-A6C2-13784DD41341}" type="datetime1">
              <a:rPr lang="en-US"/>
              <a:pPr>
                <a:defRPr/>
              </a:pPr>
              <a:t>6/16/2019</a:t>
            </a:fld>
            <a:endParaRPr lang="en-US" dirty="0"/>
          </a:p>
        </p:txBody>
      </p:sp>
      <p:sp>
        <p:nvSpPr>
          <p:cNvPr id="5" name="Footer Placeholder 4">
            <a:extLst>
              <a:ext uri="{FF2B5EF4-FFF2-40B4-BE49-F238E27FC236}">
                <a16:creationId xmlns:a16="http://schemas.microsoft.com/office/drawing/2014/main" id="{EDE83748-EC84-403E-807D-F61CE95092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EB8488-FEC3-433B-8AB2-FC34BF89F163}"/>
              </a:ext>
            </a:extLst>
          </p:cNvPr>
          <p:cNvSpPr>
            <a:spLocks noGrp="1"/>
          </p:cNvSpPr>
          <p:nvPr>
            <p:ph type="sldNum" sz="quarter" idx="12"/>
          </p:nvPr>
        </p:nvSpPr>
        <p:spPr/>
        <p:txBody>
          <a:bodyPr/>
          <a:lstStyle>
            <a:lvl1pPr>
              <a:defRPr/>
            </a:lvl1pPr>
          </a:lstStyle>
          <a:p>
            <a:pPr>
              <a:defRPr/>
            </a:pPr>
            <a:fld id="{16805238-3C97-4A28-8051-2FD006F81681}" type="slidenum">
              <a:rPr lang="en-US"/>
              <a:pPr>
                <a:defRPr/>
              </a:pPr>
              <a:t>‹#›</a:t>
            </a:fld>
            <a:endParaRPr lang="en-US" dirty="0"/>
          </a:p>
        </p:txBody>
      </p:sp>
    </p:spTree>
    <p:extLst>
      <p:ext uri="{BB962C8B-B14F-4D97-AF65-F5344CB8AC3E}">
        <p14:creationId xmlns:p14="http://schemas.microsoft.com/office/powerpoint/2010/main" val="3853732181"/>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1B9E7A-7297-4034-B942-042FC16A5EAE}"/>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E152B66E-F5BA-468A-96AF-6743AB7000A3}"/>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DCB9B4A-CBE0-4224-860C-DD8573409D55}"/>
              </a:ext>
            </a:extLst>
          </p:cNvPr>
          <p:cNvSpPr>
            <a:spLocks noGrp="1"/>
          </p:cNvSpPr>
          <p:nvPr>
            <p:ph type="dt" sz="half" idx="14"/>
          </p:nvPr>
        </p:nvSpPr>
        <p:spPr/>
        <p:txBody>
          <a:bodyPr/>
          <a:lstStyle>
            <a:lvl1pPr>
              <a:defRPr/>
            </a:lvl1pPr>
          </a:lstStyle>
          <a:p>
            <a:pPr>
              <a:defRPr/>
            </a:pPr>
            <a:fld id="{45E1A99B-3A24-4D3A-8085-6B811D19C27D}" type="datetime1">
              <a:rPr lang="en-US"/>
              <a:pPr>
                <a:defRPr/>
              </a:pPr>
              <a:t>6/16/2019</a:t>
            </a:fld>
            <a:endParaRPr lang="en-US" dirty="0"/>
          </a:p>
        </p:txBody>
      </p:sp>
      <p:sp>
        <p:nvSpPr>
          <p:cNvPr id="8" name="Footer Placeholder 4">
            <a:extLst>
              <a:ext uri="{FF2B5EF4-FFF2-40B4-BE49-F238E27FC236}">
                <a16:creationId xmlns:a16="http://schemas.microsoft.com/office/drawing/2014/main" id="{77C2735B-FC58-4823-8D50-A1818496CE2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5FD0A88-2580-42EB-97C8-57A95E6D74DB}"/>
              </a:ext>
            </a:extLst>
          </p:cNvPr>
          <p:cNvSpPr>
            <a:spLocks noGrp="1"/>
          </p:cNvSpPr>
          <p:nvPr>
            <p:ph type="sldNum" sz="quarter" idx="16"/>
          </p:nvPr>
        </p:nvSpPr>
        <p:spPr/>
        <p:txBody>
          <a:bodyPr/>
          <a:lstStyle>
            <a:lvl1pPr>
              <a:defRPr/>
            </a:lvl1pPr>
          </a:lstStyle>
          <a:p>
            <a:pPr>
              <a:defRPr/>
            </a:pPr>
            <a:fld id="{76E666E4-05B9-4C47-9A7A-8C58AE97858F}" type="slidenum">
              <a:rPr lang="en-US"/>
              <a:pPr>
                <a:defRPr/>
              </a:pPr>
              <a:t>‹#›</a:t>
            </a:fld>
            <a:endParaRPr lang="en-US" dirty="0"/>
          </a:p>
        </p:txBody>
      </p:sp>
    </p:spTree>
    <p:extLst>
      <p:ext uri="{BB962C8B-B14F-4D97-AF65-F5344CB8AC3E}">
        <p14:creationId xmlns:p14="http://schemas.microsoft.com/office/powerpoint/2010/main" val="3585400815"/>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2197F76-C195-40B7-8C4D-AE111749D41B}"/>
              </a:ext>
            </a:extLst>
          </p:cNvPr>
          <p:cNvSpPr>
            <a:spLocks noGrp="1"/>
          </p:cNvSpPr>
          <p:nvPr>
            <p:ph type="dt" sz="half" idx="14"/>
          </p:nvPr>
        </p:nvSpPr>
        <p:spPr/>
        <p:txBody>
          <a:bodyPr/>
          <a:lstStyle>
            <a:lvl1pPr>
              <a:defRPr/>
            </a:lvl1pPr>
          </a:lstStyle>
          <a:p>
            <a:pPr>
              <a:defRPr/>
            </a:pPr>
            <a:fld id="{E3F638A0-7BAA-468D-939F-A119C8BB75E6}" type="datetime1">
              <a:rPr lang="en-US"/>
              <a:pPr>
                <a:defRPr/>
              </a:pPr>
              <a:t>6/16/2019</a:t>
            </a:fld>
            <a:endParaRPr lang="en-US" dirty="0"/>
          </a:p>
        </p:txBody>
      </p:sp>
      <p:sp>
        <p:nvSpPr>
          <p:cNvPr id="6" name="Footer Placeholder 4">
            <a:extLst>
              <a:ext uri="{FF2B5EF4-FFF2-40B4-BE49-F238E27FC236}">
                <a16:creationId xmlns:a16="http://schemas.microsoft.com/office/drawing/2014/main" id="{C1F3516E-7717-42BA-842C-E77DB86449F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F58315-ED6A-4F76-A272-41F51894FE7B}"/>
              </a:ext>
            </a:extLst>
          </p:cNvPr>
          <p:cNvSpPr>
            <a:spLocks noGrp="1"/>
          </p:cNvSpPr>
          <p:nvPr>
            <p:ph type="sldNum" sz="quarter" idx="16"/>
          </p:nvPr>
        </p:nvSpPr>
        <p:spPr/>
        <p:txBody>
          <a:bodyPr/>
          <a:lstStyle>
            <a:lvl1pPr>
              <a:defRPr/>
            </a:lvl1pPr>
          </a:lstStyle>
          <a:p>
            <a:pPr>
              <a:defRPr/>
            </a:pPr>
            <a:fld id="{DFB83480-B1A4-42BC-8EC0-26900DEAD120}" type="slidenum">
              <a:rPr lang="en-US"/>
              <a:pPr>
                <a:defRPr/>
              </a:pPr>
              <a:t>‹#›</a:t>
            </a:fld>
            <a:endParaRPr lang="en-US" dirty="0"/>
          </a:p>
        </p:txBody>
      </p:sp>
    </p:spTree>
    <p:extLst>
      <p:ext uri="{BB962C8B-B14F-4D97-AF65-F5344CB8AC3E}">
        <p14:creationId xmlns:p14="http://schemas.microsoft.com/office/powerpoint/2010/main" val="3807967193"/>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2AC847-E767-49A5-B1EE-89B7E0C60828}"/>
              </a:ext>
            </a:extLst>
          </p:cNvPr>
          <p:cNvSpPr>
            <a:spLocks noGrp="1"/>
          </p:cNvSpPr>
          <p:nvPr>
            <p:ph type="dt" sz="half" idx="10"/>
          </p:nvPr>
        </p:nvSpPr>
        <p:spPr/>
        <p:txBody>
          <a:bodyPr/>
          <a:lstStyle>
            <a:lvl1pPr>
              <a:defRPr/>
            </a:lvl1pPr>
          </a:lstStyle>
          <a:p>
            <a:pPr>
              <a:defRPr/>
            </a:pPr>
            <a:fld id="{DC7FE1AE-9F98-4F00-A491-CE3A0FFAC52F}" type="datetime1">
              <a:rPr lang="en-US"/>
              <a:pPr>
                <a:defRPr/>
              </a:pPr>
              <a:t>6/16/2019</a:t>
            </a:fld>
            <a:endParaRPr lang="en-US" dirty="0"/>
          </a:p>
        </p:txBody>
      </p:sp>
      <p:sp>
        <p:nvSpPr>
          <p:cNvPr id="5" name="Footer Placeholder 4">
            <a:extLst>
              <a:ext uri="{FF2B5EF4-FFF2-40B4-BE49-F238E27FC236}">
                <a16:creationId xmlns:a16="http://schemas.microsoft.com/office/drawing/2014/main" id="{F3AA5F50-CE08-46CF-9AE5-E11FB29BDE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220763-7215-44BD-8699-C977594C9578}"/>
              </a:ext>
            </a:extLst>
          </p:cNvPr>
          <p:cNvSpPr>
            <a:spLocks noGrp="1"/>
          </p:cNvSpPr>
          <p:nvPr>
            <p:ph type="sldNum" sz="quarter" idx="12"/>
          </p:nvPr>
        </p:nvSpPr>
        <p:spPr/>
        <p:txBody>
          <a:bodyPr/>
          <a:lstStyle>
            <a:lvl1pPr>
              <a:defRPr/>
            </a:lvl1pPr>
          </a:lstStyle>
          <a:p>
            <a:pPr>
              <a:defRPr/>
            </a:pPr>
            <a:fld id="{FE2AB3E1-3D1F-4E86-863E-784DCC54B19B}" type="slidenum">
              <a:rPr lang="en-US"/>
              <a:pPr>
                <a:defRPr/>
              </a:pPr>
              <a:t>‹#›</a:t>
            </a:fld>
            <a:endParaRPr lang="en-US" dirty="0"/>
          </a:p>
        </p:txBody>
      </p:sp>
    </p:spTree>
    <p:extLst>
      <p:ext uri="{BB962C8B-B14F-4D97-AF65-F5344CB8AC3E}">
        <p14:creationId xmlns:p14="http://schemas.microsoft.com/office/powerpoint/2010/main" val="20402169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9B3B20-FCBF-4269-B99A-3BE2A914C6B3}"/>
              </a:ext>
            </a:extLst>
          </p:cNvPr>
          <p:cNvSpPr>
            <a:spLocks noGrp="1"/>
          </p:cNvSpPr>
          <p:nvPr>
            <p:ph type="dt" sz="half" idx="10"/>
          </p:nvPr>
        </p:nvSpPr>
        <p:spPr/>
        <p:txBody>
          <a:bodyPr/>
          <a:lstStyle>
            <a:lvl1pPr>
              <a:defRPr/>
            </a:lvl1pPr>
          </a:lstStyle>
          <a:p>
            <a:pPr>
              <a:defRPr/>
            </a:pPr>
            <a:fld id="{C8EFB2F8-78A9-48F5-A49A-3E736275682D}" type="datetime1">
              <a:rPr lang="en-US"/>
              <a:pPr>
                <a:defRPr/>
              </a:pPr>
              <a:t>6/16/2019</a:t>
            </a:fld>
            <a:endParaRPr lang="en-US" dirty="0"/>
          </a:p>
        </p:txBody>
      </p:sp>
      <p:sp>
        <p:nvSpPr>
          <p:cNvPr id="5" name="Footer Placeholder 4">
            <a:extLst>
              <a:ext uri="{FF2B5EF4-FFF2-40B4-BE49-F238E27FC236}">
                <a16:creationId xmlns:a16="http://schemas.microsoft.com/office/drawing/2014/main" id="{9C26477D-EB20-4C5C-9062-BF13D950D7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674057-8456-41D2-891E-8605BBB0E0F9}"/>
              </a:ext>
            </a:extLst>
          </p:cNvPr>
          <p:cNvSpPr>
            <a:spLocks noGrp="1"/>
          </p:cNvSpPr>
          <p:nvPr>
            <p:ph type="sldNum" sz="quarter" idx="12"/>
          </p:nvPr>
        </p:nvSpPr>
        <p:spPr/>
        <p:txBody>
          <a:bodyPr/>
          <a:lstStyle>
            <a:lvl1pPr>
              <a:defRPr/>
            </a:lvl1pPr>
          </a:lstStyle>
          <a:p>
            <a:pPr>
              <a:defRPr/>
            </a:pPr>
            <a:fld id="{216253F1-3CD7-4A82-A841-926A0BADFDFC}" type="slidenum">
              <a:rPr lang="en-US"/>
              <a:pPr>
                <a:defRPr/>
              </a:pPr>
              <a:t>‹#›</a:t>
            </a:fld>
            <a:endParaRPr lang="en-US" dirty="0"/>
          </a:p>
        </p:txBody>
      </p:sp>
    </p:spTree>
    <p:extLst>
      <p:ext uri="{BB962C8B-B14F-4D97-AF65-F5344CB8AC3E}">
        <p14:creationId xmlns:p14="http://schemas.microsoft.com/office/powerpoint/2010/main" val="17930016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591A4DD-26B8-4AD3-9775-7BAC698AA894}"/>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9AAA2DC9-F513-4B5C-AAA0-766A436B8F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BA26AF46-0E87-4081-B426-E2EC7DFBF169}"/>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E16823E0-8741-4FA6-81B3-BD206CE108A1}" type="slidenum">
              <a:rPr lang="en-US"/>
              <a:pPr>
                <a:defRPr/>
              </a:pPr>
              <a:t>‹#›</a:t>
            </a:fld>
            <a:endParaRPr lang="en-US" dirty="0"/>
          </a:p>
        </p:txBody>
      </p:sp>
    </p:spTree>
    <p:extLst>
      <p:ext uri="{BB962C8B-B14F-4D97-AF65-F5344CB8AC3E}">
        <p14:creationId xmlns:p14="http://schemas.microsoft.com/office/powerpoint/2010/main" val="3431221324"/>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1017127-7049-4110-9FF7-D23275F260A4}"/>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14204BCD-136B-4DBB-9C31-5D36D57341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1DC51DED-1319-46F0-BE88-9915C8712036}"/>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E06D7025-E588-4522-B416-B724EE34AC6B}" type="slidenum">
              <a:rPr lang="en-US"/>
              <a:pPr>
                <a:defRPr/>
              </a:pPr>
              <a:t>‹#›</a:t>
            </a:fld>
            <a:endParaRPr lang="en-US" dirty="0"/>
          </a:p>
        </p:txBody>
      </p:sp>
    </p:spTree>
    <p:extLst>
      <p:ext uri="{BB962C8B-B14F-4D97-AF65-F5344CB8AC3E}">
        <p14:creationId xmlns:p14="http://schemas.microsoft.com/office/powerpoint/2010/main" val="1872110754"/>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624FF42F-C39F-4048-B705-5BC036B6D189}"/>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id="{AB37CCFC-3B62-41FF-B79A-D447492101F0}"/>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B38C65C-C7FA-41B9-ADE3-B02B446FA1F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3E83EA6B-602F-4991-A5CC-91356787D3CC}"/>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CC0D04E5-7DB0-437D-AFB0-70BC9089533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56895708-288B-47BB-8D6C-9FBA9D3E8C2B}"/>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C3E3E726-0595-441A-811A-9C170A4B36C4}"/>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3ED46426-9E24-416C-997A-5F2338B0A087}"/>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F174E667-9046-46A0-A77F-EBE21E528D3F}"/>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C47107B2-8CD9-4710-BF43-9E21CA5730B1}"/>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7F1F37BB-B380-46B9-A80E-0945783AC30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69408F42-DBF3-4236-A655-52814ECD1236}"/>
              </a:ext>
            </a:extLst>
          </p:cNvPr>
          <p:cNvSpPr>
            <a:spLocks noGrp="1"/>
          </p:cNvSpPr>
          <p:nvPr>
            <p:ph type="dt" sz="half" idx="10"/>
          </p:nvPr>
        </p:nvSpPr>
        <p:spPr/>
        <p:txBody>
          <a:bodyPr/>
          <a:lstStyle>
            <a:lvl1pPr>
              <a:defRPr/>
            </a:lvl1pPr>
          </a:lstStyle>
          <a:p>
            <a:pPr>
              <a:defRPr/>
            </a:pPr>
            <a:fld id="{28E0FC84-5671-4CE9-AB28-B1DC2DC7BF5A}" type="datetime1">
              <a:rPr lang="en-US"/>
              <a:pPr>
                <a:defRPr/>
              </a:pPr>
              <a:t>6/16/2019</a:t>
            </a:fld>
            <a:endParaRPr lang="en-US" dirty="0"/>
          </a:p>
        </p:txBody>
      </p:sp>
      <p:sp>
        <p:nvSpPr>
          <p:cNvPr id="16" name="Footer Placeholder 4">
            <a:extLst>
              <a:ext uri="{FF2B5EF4-FFF2-40B4-BE49-F238E27FC236}">
                <a16:creationId xmlns:a16="http://schemas.microsoft.com/office/drawing/2014/main" id="{660F6A61-236F-44B0-8AA5-B11F85C9B4E7}"/>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17" name="Slide Number Placeholder 5">
            <a:extLst>
              <a:ext uri="{FF2B5EF4-FFF2-40B4-BE49-F238E27FC236}">
                <a16:creationId xmlns:a16="http://schemas.microsoft.com/office/drawing/2014/main" id="{776BF585-0313-449D-B96A-477BF075F757}"/>
              </a:ext>
            </a:extLst>
          </p:cNvPr>
          <p:cNvSpPr>
            <a:spLocks noGrp="1"/>
          </p:cNvSpPr>
          <p:nvPr>
            <p:ph type="sldNum" sz="quarter" idx="12"/>
          </p:nvPr>
        </p:nvSpPr>
        <p:spPr/>
        <p:txBody>
          <a:bodyPr/>
          <a:lstStyle>
            <a:lvl1pPr>
              <a:defRPr/>
            </a:lvl1pPr>
          </a:lstStyle>
          <a:p>
            <a:pPr>
              <a:defRPr/>
            </a:pPr>
            <a:fld id="{42720878-5992-4FD1-AACE-B624F446CAD8}" type="slidenum">
              <a:rPr lang="en-US"/>
              <a:pPr>
                <a:defRPr/>
              </a:pPr>
              <a:t>‹#›</a:t>
            </a:fld>
            <a:endParaRPr lang="en-US" dirty="0"/>
          </a:p>
        </p:txBody>
      </p:sp>
    </p:spTree>
    <p:extLst>
      <p:ext uri="{BB962C8B-B14F-4D97-AF65-F5344CB8AC3E}">
        <p14:creationId xmlns:p14="http://schemas.microsoft.com/office/powerpoint/2010/main" val="220890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FC69F0-BC0D-4EB1-AAE7-6D47F31B12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B47266-09D3-4BCD-B925-3E476C944E87}"/>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6" name="Rectangle 6">
            <a:extLst>
              <a:ext uri="{FF2B5EF4-FFF2-40B4-BE49-F238E27FC236}">
                <a16:creationId xmlns:a16="http://schemas.microsoft.com/office/drawing/2014/main" id="{3FE62DC9-7A32-4C29-99F5-631C722C4696}"/>
              </a:ext>
            </a:extLst>
          </p:cNvPr>
          <p:cNvSpPr>
            <a:spLocks noGrp="1" noChangeArrowheads="1"/>
          </p:cNvSpPr>
          <p:nvPr>
            <p:ph type="sldNum" sz="quarter" idx="12"/>
          </p:nvPr>
        </p:nvSpPr>
        <p:spPr>
          <a:ln/>
        </p:spPr>
        <p:txBody>
          <a:bodyPr/>
          <a:lstStyle>
            <a:lvl1pPr>
              <a:defRPr/>
            </a:lvl1pPr>
          </a:lstStyle>
          <a:p>
            <a:pPr>
              <a:defRPr/>
            </a:pPr>
            <a:fld id="{13000ECE-86FF-4EAF-8636-71D691CB159C}" type="slidenum">
              <a:rPr lang="en-US" altLang="en-US"/>
              <a:pPr>
                <a:defRPr/>
              </a:pPr>
              <a:t>‹#›</a:t>
            </a:fld>
            <a:endParaRPr lang="en-US" altLang="en-US"/>
          </a:p>
        </p:txBody>
      </p:sp>
    </p:spTree>
    <p:extLst>
      <p:ext uri="{BB962C8B-B14F-4D97-AF65-F5344CB8AC3E}">
        <p14:creationId xmlns:p14="http://schemas.microsoft.com/office/powerpoint/2010/main" val="24992225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B60570-0B81-4FEF-B114-4E363B60E6C5}"/>
              </a:ext>
            </a:extLst>
          </p:cNvPr>
          <p:cNvSpPr>
            <a:spLocks noGrp="1"/>
          </p:cNvSpPr>
          <p:nvPr>
            <p:ph type="dt" sz="half" idx="10"/>
          </p:nvPr>
        </p:nvSpPr>
        <p:spPr/>
        <p:txBody>
          <a:bodyPr/>
          <a:lstStyle>
            <a:lvl1pPr>
              <a:defRPr/>
            </a:lvl1pPr>
          </a:lstStyle>
          <a:p>
            <a:pPr>
              <a:defRPr/>
            </a:pPr>
            <a:fld id="{8050A316-798D-422F-B8DA-FCE4B0FC37B5}" type="datetime1">
              <a:rPr lang="en-US"/>
              <a:pPr>
                <a:defRPr/>
              </a:pPr>
              <a:t>6/16/2019</a:t>
            </a:fld>
            <a:endParaRPr lang="en-US" dirty="0"/>
          </a:p>
        </p:txBody>
      </p:sp>
      <p:sp>
        <p:nvSpPr>
          <p:cNvPr id="5" name="Footer Placeholder 4">
            <a:extLst>
              <a:ext uri="{FF2B5EF4-FFF2-40B4-BE49-F238E27FC236}">
                <a16:creationId xmlns:a16="http://schemas.microsoft.com/office/drawing/2014/main" id="{8329AF34-14B3-4F89-AFB7-2EF0BAD6E512}"/>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A214D207-BE73-4C39-B93B-4CCE472D014A}"/>
              </a:ext>
            </a:extLst>
          </p:cNvPr>
          <p:cNvSpPr>
            <a:spLocks noGrp="1"/>
          </p:cNvSpPr>
          <p:nvPr>
            <p:ph type="sldNum" sz="quarter" idx="12"/>
          </p:nvPr>
        </p:nvSpPr>
        <p:spPr/>
        <p:txBody>
          <a:bodyPr/>
          <a:lstStyle>
            <a:lvl1pPr>
              <a:defRPr/>
            </a:lvl1pPr>
          </a:lstStyle>
          <a:p>
            <a:pPr>
              <a:defRPr/>
            </a:pPr>
            <a:fld id="{A42299C8-2193-4B02-BFA8-CBD84291F578}" type="slidenum">
              <a:rPr lang="en-US"/>
              <a:pPr>
                <a:defRPr/>
              </a:pPr>
              <a:t>‹#›</a:t>
            </a:fld>
            <a:endParaRPr lang="en-US" dirty="0"/>
          </a:p>
        </p:txBody>
      </p:sp>
    </p:spTree>
    <p:extLst>
      <p:ext uri="{BB962C8B-B14F-4D97-AF65-F5344CB8AC3E}">
        <p14:creationId xmlns:p14="http://schemas.microsoft.com/office/powerpoint/2010/main" val="28201142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D3A8A2-A4B0-4A72-A66C-FFCC15F8C0EA}"/>
              </a:ext>
            </a:extLst>
          </p:cNvPr>
          <p:cNvSpPr>
            <a:spLocks noGrp="1"/>
          </p:cNvSpPr>
          <p:nvPr>
            <p:ph type="dt" sz="half" idx="10"/>
          </p:nvPr>
        </p:nvSpPr>
        <p:spPr/>
        <p:txBody>
          <a:bodyPr/>
          <a:lstStyle>
            <a:lvl1pPr>
              <a:defRPr/>
            </a:lvl1pPr>
          </a:lstStyle>
          <a:p>
            <a:pPr>
              <a:defRPr/>
            </a:pPr>
            <a:fld id="{DDBEB983-D59B-43CC-B4C4-AE87842CB327}" type="datetime1">
              <a:rPr lang="en-US"/>
              <a:pPr>
                <a:defRPr/>
              </a:pPr>
              <a:t>6/16/2019</a:t>
            </a:fld>
            <a:endParaRPr lang="en-US" dirty="0"/>
          </a:p>
        </p:txBody>
      </p:sp>
      <p:sp>
        <p:nvSpPr>
          <p:cNvPr id="5" name="Footer Placeholder 4">
            <a:extLst>
              <a:ext uri="{FF2B5EF4-FFF2-40B4-BE49-F238E27FC236}">
                <a16:creationId xmlns:a16="http://schemas.microsoft.com/office/drawing/2014/main" id="{1764D31B-0760-4196-8159-D19FACA8CD3E}"/>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F0A650F5-D058-4917-9030-D1C9FC95DEC8}"/>
              </a:ext>
            </a:extLst>
          </p:cNvPr>
          <p:cNvSpPr>
            <a:spLocks noGrp="1"/>
          </p:cNvSpPr>
          <p:nvPr>
            <p:ph type="sldNum" sz="quarter" idx="12"/>
          </p:nvPr>
        </p:nvSpPr>
        <p:spPr/>
        <p:txBody>
          <a:bodyPr/>
          <a:lstStyle>
            <a:lvl1pPr>
              <a:defRPr/>
            </a:lvl1pPr>
          </a:lstStyle>
          <a:p>
            <a:pPr>
              <a:defRPr/>
            </a:pPr>
            <a:fld id="{A4D903BA-0EBA-402D-BAD9-8F453079187E}" type="slidenum">
              <a:rPr lang="en-US"/>
              <a:pPr>
                <a:defRPr/>
              </a:pPr>
              <a:t>‹#›</a:t>
            </a:fld>
            <a:endParaRPr lang="en-US" dirty="0"/>
          </a:p>
        </p:txBody>
      </p:sp>
    </p:spTree>
    <p:extLst>
      <p:ext uri="{BB962C8B-B14F-4D97-AF65-F5344CB8AC3E}">
        <p14:creationId xmlns:p14="http://schemas.microsoft.com/office/powerpoint/2010/main" val="32325190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E16A4BE-65CA-4214-BE2F-E6A22D1AE880}"/>
              </a:ext>
            </a:extLst>
          </p:cNvPr>
          <p:cNvSpPr>
            <a:spLocks noGrp="1"/>
          </p:cNvSpPr>
          <p:nvPr>
            <p:ph type="dt" sz="half" idx="10"/>
          </p:nvPr>
        </p:nvSpPr>
        <p:spPr/>
        <p:txBody>
          <a:bodyPr/>
          <a:lstStyle>
            <a:lvl1pPr>
              <a:defRPr/>
            </a:lvl1pPr>
          </a:lstStyle>
          <a:p>
            <a:pPr>
              <a:defRPr/>
            </a:pPr>
            <a:fld id="{CECF541B-24DC-444B-A7F4-DD60A51624C1}" type="datetime1">
              <a:rPr lang="en-US"/>
              <a:pPr>
                <a:defRPr/>
              </a:pPr>
              <a:t>6/16/2019</a:t>
            </a:fld>
            <a:endParaRPr lang="en-US" dirty="0"/>
          </a:p>
        </p:txBody>
      </p:sp>
      <p:sp>
        <p:nvSpPr>
          <p:cNvPr id="6" name="Footer Placeholder 5">
            <a:extLst>
              <a:ext uri="{FF2B5EF4-FFF2-40B4-BE49-F238E27FC236}">
                <a16:creationId xmlns:a16="http://schemas.microsoft.com/office/drawing/2014/main" id="{6904C7B2-2D75-4C1F-8627-1E018856656A}"/>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7" name="Slide Number Placeholder 6">
            <a:extLst>
              <a:ext uri="{FF2B5EF4-FFF2-40B4-BE49-F238E27FC236}">
                <a16:creationId xmlns:a16="http://schemas.microsoft.com/office/drawing/2014/main" id="{25C6C043-071D-4996-A823-99B967D7F865}"/>
              </a:ext>
            </a:extLst>
          </p:cNvPr>
          <p:cNvSpPr>
            <a:spLocks noGrp="1"/>
          </p:cNvSpPr>
          <p:nvPr>
            <p:ph type="sldNum" sz="quarter" idx="12"/>
          </p:nvPr>
        </p:nvSpPr>
        <p:spPr/>
        <p:txBody>
          <a:bodyPr/>
          <a:lstStyle>
            <a:lvl1pPr>
              <a:defRPr/>
            </a:lvl1pPr>
          </a:lstStyle>
          <a:p>
            <a:pPr>
              <a:defRPr/>
            </a:pPr>
            <a:fld id="{C34E6223-20F7-4616-9828-0C3141E71EBD}" type="slidenum">
              <a:rPr lang="en-US"/>
              <a:pPr>
                <a:defRPr/>
              </a:pPr>
              <a:t>‹#›</a:t>
            </a:fld>
            <a:endParaRPr lang="en-US" dirty="0"/>
          </a:p>
        </p:txBody>
      </p:sp>
    </p:spTree>
    <p:extLst>
      <p:ext uri="{BB962C8B-B14F-4D97-AF65-F5344CB8AC3E}">
        <p14:creationId xmlns:p14="http://schemas.microsoft.com/office/powerpoint/2010/main" val="116097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F357595-9CD8-4A05-B19E-9C1C0C5921E8}"/>
              </a:ext>
            </a:extLst>
          </p:cNvPr>
          <p:cNvSpPr>
            <a:spLocks noGrp="1"/>
          </p:cNvSpPr>
          <p:nvPr>
            <p:ph type="dt" sz="half" idx="10"/>
          </p:nvPr>
        </p:nvSpPr>
        <p:spPr/>
        <p:txBody>
          <a:bodyPr/>
          <a:lstStyle>
            <a:lvl1pPr>
              <a:defRPr/>
            </a:lvl1pPr>
          </a:lstStyle>
          <a:p>
            <a:pPr>
              <a:defRPr/>
            </a:pPr>
            <a:fld id="{CDACEA38-5F94-4A0A-BB60-D4831EEDD2B5}" type="datetime1">
              <a:rPr lang="en-US"/>
              <a:pPr>
                <a:defRPr/>
              </a:pPr>
              <a:t>6/16/2019</a:t>
            </a:fld>
            <a:endParaRPr lang="en-US" dirty="0"/>
          </a:p>
        </p:txBody>
      </p:sp>
      <p:sp>
        <p:nvSpPr>
          <p:cNvPr id="8" name="Footer Placeholder 7">
            <a:extLst>
              <a:ext uri="{FF2B5EF4-FFF2-40B4-BE49-F238E27FC236}">
                <a16:creationId xmlns:a16="http://schemas.microsoft.com/office/drawing/2014/main" id="{0424AD89-9A27-4BB2-8C39-9E91890411E6}"/>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9" name="Slide Number Placeholder 8">
            <a:extLst>
              <a:ext uri="{FF2B5EF4-FFF2-40B4-BE49-F238E27FC236}">
                <a16:creationId xmlns:a16="http://schemas.microsoft.com/office/drawing/2014/main" id="{177213E1-1004-4E35-8824-BCDDDC2F0ECB}"/>
              </a:ext>
            </a:extLst>
          </p:cNvPr>
          <p:cNvSpPr>
            <a:spLocks noGrp="1"/>
          </p:cNvSpPr>
          <p:nvPr>
            <p:ph type="sldNum" sz="quarter" idx="12"/>
          </p:nvPr>
        </p:nvSpPr>
        <p:spPr/>
        <p:txBody>
          <a:bodyPr/>
          <a:lstStyle>
            <a:lvl1pPr>
              <a:defRPr/>
            </a:lvl1pPr>
          </a:lstStyle>
          <a:p>
            <a:pPr>
              <a:defRPr/>
            </a:pPr>
            <a:fld id="{103BB307-8413-4EAD-98A4-FC4A0D5A3AF5}" type="slidenum">
              <a:rPr lang="en-US"/>
              <a:pPr>
                <a:defRPr/>
              </a:pPr>
              <a:t>‹#›</a:t>
            </a:fld>
            <a:endParaRPr lang="en-US" dirty="0"/>
          </a:p>
        </p:txBody>
      </p:sp>
    </p:spTree>
    <p:extLst>
      <p:ext uri="{BB962C8B-B14F-4D97-AF65-F5344CB8AC3E}">
        <p14:creationId xmlns:p14="http://schemas.microsoft.com/office/powerpoint/2010/main" val="24166940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A0BA8B8-9FEF-4A5C-B657-601640D2363C}"/>
              </a:ext>
            </a:extLst>
          </p:cNvPr>
          <p:cNvSpPr>
            <a:spLocks noGrp="1"/>
          </p:cNvSpPr>
          <p:nvPr>
            <p:ph type="dt" sz="half" idx="10"/>
          </p:nvPr>
        </p:nvSpPr>
        <p:spPr/>
        <p:txBody>
          <a:bodyPr/>
          <a:lstStyle>
            <a:lvl1pPr>
              <a:defRPr/>
            </a:lvl1pPr>
          </a:lstStyle>
          <a:p>
            <a:pPr>
              <a:defRPr/>
            </a:pPr>
            <a:fld id="{F782FA7E-97FE-44DB-93B7-961B75F21691}" type="datetime1">
              <a:rPr lang="en-US"/>
              <a:pPr>
                <a:defRPr/>
              </a:pPr>
              <a:t>6/16/2019</a:t>
            </a:fld>
            <a:endParaRPr lang="en-US" dirty="0"/>
          </a:p>
        </p:txBody>
      </p:sp>
      <p:sp>
        <p:nvSpPr>
          <p:cNvPr id="4" name="Footer Placeholder 3">
            <a:extLst>
              <a:ext uri="{FF2B5EF4-FFF2-40B4-BE49-F238E27FC236}">
                <a16:creationId xmlns:a16="http://schemas.microsoft.com/office/drawing/2014/main" id="{3275AF10-4B26-489A-A63A-FD06B40E35E8}"/>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5" name="Slide Number Placeholder 4">
            <a:extLst>
              <a:ext uri="{FF2B5EF4-FFF2-40B4-BE49-F238E27FC236}">
                <a16:creationId xmlns:a16="http://schemas.microsoft.com/office/drawing/2014/main" id="{D8E7FDF0-5BD4-48E6-9A24-D7663C2A6C50}"/>
              </a:ext>
            </a:extLst>
          </p:cNvPr>
          <p:cNvSpPr>
            <a:spLocks noGrp="1"/>
          </p:cNvSpPr>
          <p:nvPr>
            <p:ph type="sldNum" sz="quarter" idx="12"/>
          </p:nvPr>
        </p:nvSpPr>
        <p:spPr/>
        <p:txBody>
          <a:bodyPr/>
          <a:lstStyle>
            <a:lvl1pPr>
              <a:defRPr/>
            </a:lvl1pPr>
          </a:lstStyle>
          <a:p>
            <a:pPr>
              <a:defRPr/>
            </a:pPr>
            <a:fld id="{2755C4B1-1F06-4EBD-8A20-2242C00FF604}" type="slidenum">
              <a:rPr lang="en-US"/>
              <a:pPr>
                <a:defRPr/>
              </a:pPr>
              <a:t>‹#›</a:t>
            </a:fld>
            <a:endParaRPr lang="en-US" dirty="0"/>
          </a:p>
        </p:txBody>
      </p:sp>
    </p:spTree>
    <p:extLst>
      <p:ext uri="{BB962C8B-B14F-4D97-AF65-F5344CB8AC3E}">
        <p14:creationId xmlns:p14="http://schemas.microsoft.com/office/powerpoint/2010/main" val="35243501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6CAAD7-B498-4E91-A971-2C974D25735F}"/>
              </a:ext>
            </a:extLst>
          </p:cNvPr>
          <p:cNvSpPr>
            <a:spLocks noGrp="1"/>
          </p:cNvSpPr>
          <p:nvPr>
            <p:ph type="dt" sz="half" idx="10"/>
          </p:nvPr>
        </p:nvSpPr>
        <p:spPr/>
        <p:txBody>
          <a:bodyPr/>
          <a:lstStyle>
            <a:lvl1pPr>
              <a:defRPr/>
            </a:lvl1pPr>
          </a:lstStyle>
          <a:p>
            <a:pPr>
              <a:defRPr/>
            </a:pPr>
            <a:fld id="{FA20F803-1BDF-4BCE-8F33-30124204C932}" type="datetime1">
              <a:rPr lang="en-US"/>
              <a:pPr>
                <a:defRPr/>
              </a:pPr>
              <a:t>6/16/2019</a:t>
            </a:fld>
            <a:endParaRPr lang="en-US" dirty="0"/>
          </a:p>
        </p:txBody>
      </p:sp>
      <p:sp>
        <p:nvSpPr>
          <p:cNvPr id="3" name="Footer Placeholder 2">
            <a:extLst>
              <a:ext uri="{FF2B5EF4-FFF2-40B4-BE49-F238E27FC236}">
                <a16:creationId xmlns:a16="http://schemas.microsoft.com/office/drawing/2014/main" id="{B0BE2187-AE17-4755-B031-8AB0C4E51E75}"/>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4" name="Slide Number Placeholder 3">
            <a:extLst>
              <a:ext uri="{FF2B5EF4-FFF2-40B4-BE49-F238E27FC236}">
                <a16:creationId xmlns:a16="http://schemas.microsoft.com/office/drawing/2014/main" id="{A7A8B17E-DE88-4393-85E2-4EF81E30F922}"/>
              </a:ext>
            </a:extLst>
          </p:cNvPr>
          <p:cNvSpPr>
            <a:spLocks noGrp="1"/>
          </p:cNvSpPr>
          <p:nvPr>
            <p:ph type="sldNum" sz="quarter" idx="12"/>
          </p:nvPr>
        </p:nvSpPr>
        <p:spPr/>
        <p:txBody>
          <a:bodyPr/>
          <a:lstStyle>
            <a:lvl1pPr>
              <a:defRPr/>
            </a:lvl1pPr>
          </a:lstStyle>
          <a:p>
            <a:pPr>
              <a:defRPr/>
            </a:pPr>
            <a:fld id="{3775D6E2-E9EB-4B1B-A716-94D86C66281D}" type="slidenum">
              <a:rPr lang="en-US"/>
              <a:pPr>
                <a:defRPr/>
              </a:pPr>
              <a:t>‹#›</a:t>
            </a:fld>
            <a:endParaRPr lang="en-US" dirty="0"/>
          </a:p>
        </p:txBody>
      </p:sp>
    </p:spTree>
    <p:extLst>
      <p:ext uri="{BB962C8B-B14F-4D97-AF65-F5344CB8AC3E}">
        <p14:creationId xmlns:p14="http://schemas.microsoft.com/office/powerpoint/2010/main" val="2629572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6DDBA1F-F4EE-4A00-A3D1-070084DEFC19}"/>
              </a:ext>
            </a:extLst>
          </p:cNvPr>
          <p:cNvSpPr>
            <a:spLocks noGrp="1"/>
          </p:cNvSpPr>
          <p:nvPr>
            <p:ph type="dt" sz="half" idx="10"/>
          </p:nvPr>
        </p:nvSpPr>
        <p:spPr/>
        <p:txBody>
          <a:bodyPr/>
          <a:lstStyle>
            <a:lvl1pPr>
              <a:defRPr/>
            </a:lvl1pPr>
          </a:lstStyle>
          <a:p>
            <a:pPr>
              <a:defRPr/>
            </a:pPr>
            <a:fld id="{61E88893-EC6E-477C-B64E-F4D101E7B2AC}" type="datetime1">
              <a:rPr lang="en-US"/>
              <a:pPr>
                <a:defRPr/>
              </a:pPr>
              <a:t>6/16/2019</a:t>
            </a:fld>
            <a:endParaRPr lang="en-US" dirty="0"/>
          </a:p>
        </p:txBody>
      </p:sp>
      <p:sp>
        <p:nvSpPr>
          <p:cNvPr id="6" name="Footer Placeholder 5">
            <a:extLst>
              <a:ext uri="{FF2B5EF4-FFF2-40B4-BE49-F238E27FC236}">
                <a16:creationId xmlns:a16="http://schemas.microsoft.com/office/drawing/2014/main" id="{FFE2704B-AC38-4353-94D0-CB5B0DB79203}"/>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7" name="Slide Number Placeholder 6">
            <a:extLst>
              <a:ext uri="{FF2B5EF4-FFF2-40B4-BE49-F238E27FC236}">
                <a16:creationId xmlns:a16="http://schemas.microsoft.com/office/drawing/2014/main" id="{95EAE96E-28A2-47B9-8FE8-C40D4C0728E7}"/>
              </a:ext>
            </a:extLst>
          </p:cNvPr>
          <p:cNvSpPr>
            <a:spLocks noGrp="1"/>
          </p:cNvSpPr>
          <p:nvPr>
            <p:ph type="sldNum" sz="quarter" idx="12"/>
          </p:nvPr>
        </p:nvSpPr>
        <p:spPr/>
        <p:txBody>
          <a:bodyPr/>
          <a:lstStyle>
            <a:lvl1pPr>
              <a:defRPr/>
            </a:lvl1pPr>
          </a:lstStyle>
          <a:p>
            <a:pPr>
              <a:defRPr/>
            </a:pPr>
            <a:fld id="{1FEDF5F0-804B-4D42-ACF4-AC08464D3FB0}" type="slidenum">
              <a:rPr lang="en-US"/>
              <a:pPr>
                <a:defRPr/>
              </a:pPr>
              <a:t>‹#›</a:t>
            </a:fld>
            <a:endParaRPr lang="en-US" dirty="0"/>
          </a:p>
        </p:txBody>
      </p:sp>
    </p:spTree>
    <p:extLst>
      <p:ext uri="{BB962C8B-B14F-4D97-AF65-F5344CB8AC3E}">
        <p14:creationId xmlns:p14="http://schemas.microsoft.com/office/powerpoint/2010/main" val="31342981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3DFC3299-985D-4FF1-A733-595F657E8BAD}"/>
              </a:ext>
            </a:extLst>
          </p:cNvPr>
          <p:cNvSpPr>
            <a:spLocks noGrp="1"/>
          </p:cNvSpPr>
          <p:nvPr>
            <p:ph type="dt" sz="half" idx="10"/>
          </p:nvPr>
        </p:nvSpPr>
        <p:spPr/>
        <p:txBody>
          <a:bodyPr/>
          <a:lstStyle>
            <a:lvl1pPr>
              <a:defRPr/>
            </a:lvl1pPr>
          </a:lstStyle>
          <a:p>
            <a:pPr>
              <a:defRPr/>
            </a:pPr>
            <a:fld id="{44AC0AD2-3A99-4BF4-A034-980433192D02}" type="datetime1">
              <a:rPr lang="en-US"/>
              <a:pPr>
                <a:defRPr/>
              </a:pPr>
              <a:t>6/16/2019</a:t>
            </a:fld>
            <a:endParaRPr lang="en-US" dirty="0"/>
          </a:p>
        </p:txBody>
      </p:sp>
      <p:sp>
        <p:nvSpPr>
          <p:cNvPr id="6" name="Footer Placeholder 5">
            <a:extLst>
              <a:ext uri="{FF2B5EF4-FFF2-40B4-BE49-F238E27FC236}">
                <a16:creationId xmlns:a16="http://schemas.microsoft.com/office/drawing/2014/main" id="{180739BA-54C3-4854-8FFB-0CACD1555470}"/>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7" name="Slide Number Placeholder 6">
            <a:extLst>
              <a:ext uri="{FF2B5EF4-FFF2-40B4-BE49-F238E27FC236}">
                <a16:creationId xmlns:a16="http://schemas.microsoft.com/office/drawing/2014/main" id="{006B1DEB-39ED-4936-9A33-4F97FEAFE452}"/>
              </a:ext>
            </a:extLst>
          </p:cNvPr>
          <p:cNvSpPr>
            <a:spLocks noGrp="1"/>
          </p:cNvSpPr>
          <p:nvPr>
            <p:ph type="sldNum" sz="quarter" idx="12"/>
          </p:nvPr>
        </p:nvSpPr>
        <p:spPr/>
        <p:txBody>
          <a:bodyPr/>
          <a:lstStyle>
            <a:lvl1pPr>
              <a:defRPr/>
            </a:lvl1pPr>
          </a:lstStyle>
          <a:p>
            <a:pPr>
              <a:defRPr/>
            </a:pPr>
            <a:fld id="{B2A83B66-2394-46E4-A52C-D271C2D77A78}" type="slidenum">
              <a:rPr lang="en-US"/>
              <a:pPr>
                <a:defRPr/>
              </a:pPr>
              <a:t>‹#›</a:t>
            </a:fld>
            <a:endParaRPr lang="en-US" dirty="0"/>
          </a:p>
        </p:txBody>
      </p:sp>
    </p:spTree>
    <p:extLst>
      <p:ext uri="{BB962C8B-B14F-4D97-AF65-F5344CB8AC3E}">
        <p14:creationId xmlns:p14="http://schemas.microsoft.com/office/powerpoint/2010/main" val="8904286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FCA1BB-487C-4046-9254-5FF1D3AB9C80}"/>
              </a:ext>
            </a:extLst>
          </p:cNvPr>
          <p:cNvSpPr>
            <a:spLocks noGrp="1"/>
          </p:cNvSpPr>
          <p:nvPr>
            <p:ph type="dt" sz="half" idx="10"/>
          </p:nvPr>
        </p:nvSpPr>
        <p:spPr/>
        <p:txBody>
          <a:bodyPr/>
          <a:lstStyle>
            <a:lvl1pPr>
              <a:defRPr/>
            </a:lvl1pPr>
          </a:lstStyle>
          <a:p>
            <a:pPr>
              <a:defRPr/>
            </a:pPr>
            <a:fld id="{7DB70472-ED5F-492C-8614-D8269E4B2C0E}" type="datetime1">
              <a:rPr lang="en-US"/>
              <a:pPr>
                <a:defRPr/>
              </a:pPr>
              <a:t>6/16/2019</a:t>
            </a:fld>
            <a:endParaRPr lang="en-US" dirty="0"/>
          </a:p>
        </p:txBody>
      </p:sp>
      <p:sp>
        <p:nvSpPr>
          <p:cNvPr id="5" name="Footer Placeholder 4">
            <a:extLst>
              <a:ext uri="{FF2B5EF4-FFF2-40B4-BE49-F238E27FC236}">
                <a16:creationId xmlns:a16="http://schemas.microsoft.com/office/drawing/2014/main" id="{16DFF9BD-88C4-4977-B7E4-A7C077570E54}"/>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B1E0F5EF-3C63-4FA0-AD86-036455B288CE}"/>
              </a:ext>
            </a:extLst>
          </p:cNvPr>
          <p:cNvSpPr>
            <a:spLocks noGrp="1"/>
          </p:cNvSpPr>
          <p:nvPr>
            <p:ph type="sldNum" sz="quarter" idx="12"/>
          </p:nvPr>
        </p:nvSpPr>
        <p:spPr/>
        <p:txBody>
          <a:bodyPr/>
          <a:lstStyle>
            <a:lvl1pPr>
              <a:defRPr/>
            </a:lvl1pPr>
          </a:lstStyle>
          <a:p>
            <a:pPr>
              <a:defRPr/>
            </a:pPr>
            <a:fld id="{AA3C82A4-9F8E-4F2D-9F12-3D6432C7F368}" type="slidenum">
              <a:rPr lang="en-US"/>
              <a:pPr>
                <a:defRPr/>
              </a:pPr>
              <a:t>‹#›</a:t>
            </a:fld>
            <a:endParaRPr lang="en-US" dirty="0"/>
          </a:p>
        </p:txBody>
      </p:sp>
    </p:spTree>
    <p:extLst>
      <p:ext uri="{BB962C8B-B14F-4D97-AF65-F5344CB8AC3E}">
        <p14:creationId xmlns:p14="http://schemas.microsoft.com/office/powerpoint/2010/main" val="36095297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C396CB-5127-4B7D-BC5F-180901A1E7C1}"/>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EBEC5E8C-AA11-4E0C-AE7E-185EA1DF432C}"/>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5C686460-E2A1-4772-95D2-E111FAA554CB}"/>
              </a:ext>
            </a:extLst>
          </p:cNvPr>
          <p:cNvSpPr>
            <a:spLocks noGrp="1"/>
          </p:cNvSpPr>
          <p:nvPr>
            <p:ph type="dt" sz="half" idx="14"/>
          </p:nvPr>
        </p:nvSpPr>
        <p:spPr/>
        <p:txBody>
          <a:bodyPr/>
          <a:lstStyle>
            <a:lvl1pPr>
              <a:defRPr/>
            </a:lvl1pPr>
          </a:lstStyle>
          <a:p>
            <a:pPr>
              <a:defRPr/>
            </a:pPr>
            <a:fld id="{813EB4CA-498E-4D0B-9CDB-6F515D511AC6}" type="datetime1">
              <a:rPr lang="en-US"/>
              <a:pPr>
                <a:defRPr/>
              </a:pPr>
              <a:t>6/16/2019</a:t>
            </a:fld>
            <a:endParaRPr lang="en-US" dirty="0"/>
          </a:p>
        </p:txBody>
      </p:sp>
      <p:sp>
        <p:nvSpPr>
          <p:cNvPr id="8" name="Footer Placeholder 4">
            <a:extLst>
              <a:ext uri="{FF2B5EF4-FFF2-40B4-BE49-F238E27FC236}">
                <a16:creationId xmlns:a16="http://schemas.microsoft.com/office/drawing/2014/main" id="{25850612-703F-4092-94C0-AB9F5A4145C6}"/>
              </a:ext>
            </a:extLst>
          </p:cNvPr>
          <p:cNvSpPr>
            <a:spLocks noGrp="1"/>
          </p:cNvSpPr>
          <p:nvPr>
            <p:ph type="ftr" sz="quarter" idx="15"/>
          </p:nvPr>
        </p:nvSpPr>
        <p:spPr/>
        <p:txBody>
          <a:bodyPr/>
          <a:lstStyle>
            <a:lvl1pPr>
              <a:defRPr/>
            </a:lvl1pPr>
          </a:lstStyle>
          <a:p>
            <a:pPr>
              <a:defRPr/>
            </a:pPr>
            <a:r>
              <a:rPr lang="en-US"/>
              <a:t>2018</a:t>
            </a:r>
            <a:endParaRPr lang="en-US" dirty="0"/>
          </a:p>
        </p:txBody>
      </p:sp>
      <p:sp>
        <p:nvSpPr>
          <p:cNvPr id="9" name="Slide Number Placeholder 5">
            <a:extLst>
              <a:ext uri="{FF2B5EF4-FFF2-40B4-BE49-F238E27FC236}">
                <a16:creationId xmlns:a16="http://schemas.microsoft.com/office/drawing/2014/main" id="{10E475B6-734C-411B-A708-CEB75E84236E}"/>
              </a:ext>
            </a:extLst>
          </p:cNvPr>
          <p:cNvSpPr>
            <a:spLocks noGrp="1"/>
          </p:cNvSpPr>
          <p:nvPr>
            <p:ph type="sldNum" sz="quarter" idx="16"/>
          </p:nvPr>
        </p:nvSpPr>
        <p:spPr/>
        <p:txBody>
          <a:bodyPr/>
          <a:lstStyle>
            <a:lvl1pPr>
              <a:defRPr/>
            </a:lvl1pPr>
          </a:lstStyle>
          <a:p>
            <a:pPr>
              <a:defRPr/>
            </a:pPr>
            <a:fld id="{F8E6E959-096A-4EE3-822D-A0F3887B1022}" type="slidenum">
              <a:rPr lang="en-US"/>
              <a:pPr>
                <a:defRPr/>
              </a:pPr>
              <a:t>‹#›</a:t>
            </a:fld>
            <a:endParaRPr lang="en-US" dirty="0"/>
          </a:p>
        </p:txBody>
      </p:sp>
    </p:spTree>
    <p:extLst>
      <p:ext uri="{BB962C8B-B14F-4D97-AF65-F5344CB8AC3E}">
        <p14:creationId xmlns:p14="http://schemas.microsoft.com/office/powerpoint/2010/main" val="38795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240AE3-A15B-4565-8F31-68F9A74888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252629-2DB9-426D-A22A-2957E1506DD5}"/>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7" name="Rectangle 6">
            <a:extLst>
              <a:ext uri="{FF2B5EF4-FFF2-40B4-BE49-F238E27FC236}">
                <a16:creationId xmlns:a16="http://schemas.microsoft.com/office/drawing/2014/main" id="{E974913B-2971-4E6F-90DB-67D29230E894}"/>
              </a:ext>
            </a:extLst>
          </p:cNvPr>
          <p:cNvSpPr>
            <a:spLocks noGrp="1" noChangeArrowheads="1"/>
          </p:cNvSpPr>
          <p:nvPr>
            <p:ph type="sldNum" sz="quarter" idx="12"/>
          </p:nvPr>
        </p:nvSpPr>
        <p:spPr>
          <a:ln/>
        </p:spPr>
        <p:txBody>
          <a:bodyPr/>
          <a:lstStyle>
            <a:lvl1pPr>
              <a:defRPr/>
            </a:lvl1pPr>
          </a:lstStyle>
          <a:p>
            <a:pPr>
              <a:defRPr/>
            </a:pPr>
            <a:fld id="{78802907-52D8-4948-BDA3-BC34A6F5FF15}" type="slidenum">
              <a:rPr lang="en-US" altLang="en-US"/>
              <a:pPr>
                <a:defRPr/>
              </a:pPr>
              <a:t>‹#›</a:t>
            </a:fld>
            <a:endParaRPr lang="en-US" altLang="en-US"/>
          </a:p>
        </p:txBody>
      </p:sp>
    </p:spTree>
    <p:extLst>
      <p:ext uri="{BB962C8B-B14F-4D97-AF65-F5344CB8AC3E}">
        <p14:creationId xmlns:p14="http://schemas.microsoft.com/office/powerpoint/2010/main" val="12820831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6D8487-ED78-405A-AB68-A61260601E79}"/>
              </a:ext>
            </a:extLst>
          </p:cNvPr>
          <p:cNvSpPr>
            <a:spLocks noGrp="1"/>
          </p:cNvSpPr>
          <p:nvPr>
            <p:ph type="dt" sz="half" idx="10"/>
          </p:nvPr>
        </p:nvSpPr>
        <p:spPr/>
        <p:txBody>
          <a:bodyPr/>
          <a:lstStyle>
            <a:lvl1pPr>
              <a:defRPr/>
            </a:lvl1pPr>
          </a:lstStyle>
          <a:p>
            <a:pPr>
              <a:defRPr/>
            </a:pPr>
            <a:fld id="{35F399DE-3FDE-44D1-8926-9CC68B51CCB6}" type="datetime1">
              <a:rPr lang="en-US"/>
              <a:pPr>
                <a:defRPr/>
              </a:pPr>
              <a:t>6/16/2019</a:t>
            </a:fld>
            <a:endParaRPr lang="en-US" dirty="0"/>
          </a:p>
        </p:txBody>
      </p:sp>
      <p:sp>
        <p:nvSpPr>
          <p:cNvPr id="5" name="Footer Placeholder 4">
            <a:extLst>
              <a:ext uri="{FF2B5EF4-FFF2-40B4-BE49-F238E27FC236}">
                <a16:creationId xmlns:a16="http://schemas.microsoft.com/office/drawing/2014/main" id="{295222FC-904A-4400-952B-45059D25A60B}"/>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6AEF1F2D-2D09-4D4E-98CB-179455654DE7}"/>
              </a:ext>
            </a:extLst>
          </p:cNvPr>
          <p:cNvSpPr>
            <a:spLocks noGrp="1"/>
          </p:cNvSpPr>
          <p:nvPr>
            <p:ph type="sldNum" sz="quarter" idx="12"/>
          </p:nvPr>
        </p:nvSpPr>
        <p:spPr/>
        <p:txBody>
          <a:bodyPr/>
          <a:lstStyle>
            <a:lvl1pPr>
              <a:defRPr/>
            </a:lvl1pPr>
          </a:lstStyle>
          <a:p>
            <a:pPr>
              <a:defRPr/>
            </a:pPr>
            <a:fld id="{39D9C350-0DA8-46A3-89EB-D0A6B083B704}" type="slidenum">
              <a:rPr lang="en-US"/>
              <a:pPr>
                <a:defRPr/>
              </a:pPr>
              <a:t>‹#›</a:t>
            </a:fld>
            <a:endParaRPr lang="en-US" dirty="0"/>
          </a:p>
        </p:txBody>
      </p:sp>
    </p:spTree>
    <p:extLst>
      <p:ext uri="{BB962C8B-B14F-4D97-AF65-F5344CB8AC3E}">
        <p14:creationId xmlns:p14="http://schemas.microsoft.com/office/powerpoint/2010/main" val="19814601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795C6-2D48-4A86-BF6C-C1AF4686FCC3}"/>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98F37C54-871A-4631-87ED-7253733122DF}"/>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2A31F5A5-3D4B-4529-9B90-F69E152F0986}"/>
              </a:ext>
            </a:extLst>
          </p:cNvPr>
          <p:cNvSpPr>
            <a:spLocks noGrp="1"/>
          </p:cNvSpPr>
          <p:nvPr>
            <p:ph type="dt" sz="half" idx="14"/>
          </p:nvPr>
        </p:nvSpPr>
        <p:spPr/>
        <p:txBody>
          <a:bodyPr/>
          <a:lstStyle>
            <a:lvl1pPr>
              <a:defRPr/>
            </a:lvl1pPr>
          </a:lstStyle>
          <a:p>
            <a:pPr>
              <a:defRPr/>
            </a:pPr>
            <a:fld id="{63B9327B-B11A-43A4-BB8A-9431901E3D52}" type="datetime1">
              <a:rPr lang="en-US"/>
              <a:pPr>
                <a:defRPr/>
              </a:pPr>
              <a:t>6/16/2019</a:t>
            </a:fld>
            <a:endParaRPr lang="en-US" dirty="0"/>
          </a:p>
        </p:txBody>
      </p:sp>
      <p:sp>
        <p:nvSpPr>
          <p:cNvPr id="8" name="Footer Placeholder 4">
            <a:extLst>
              <a:ext uri="{FF2B5EF4-FFF2-40B4-BE49-F238E27FC236}">
                <a16:creationId xmlns:a16="http://schemas.microsoft.com/office/drawing/2014/main" id="{BEA3A750-BBE3-4A2C-8C52-283566FDA8E6}"/>
              </a:ext>
            </a:extLst>
          </p:cNvPr>
          <p:cNvSpPr>
            <a:spLocks noGrp="1"/>
          </p:cNvSpPr>
          <p:nvPr>
            <p:ph type="ftr" sz="quarter" idx="15"/>
          </p:nvPr>
        </p:nvSpPr>
        <p:spPr/>
        <p:txBody>
          <a:bodyPr/>
          <a:lstStyle>
            <a:lvl1pPr>
              <a:defRPr/>
            </a:lvl1pPr>
          </a:lstStyle>
          <a:p>
            <a:pPr>
              <a:defRPr/>
            </a:pPr>
            <a:r>
              <a:rPr lang="en-US"/>
              <a:t>2018</a:t>
            </a:r>
            <a:endParaRPr lang="en-US" dirty="0"/>
          </a:p>
        </p:txBody>
      </p:sp>
      <p:sp>
        <p:nvSpPr>
          <p:cNvPr id="9" name="Slide Number Placeholder 5">
            <a:extLst>
              <a:ext uri="{FF2B5EF4-FFF2-40B4-BE49-F238E27FC236}">
                <a16:creationId xmlns:a16="http://schemas.microsoft.com/office/drawing/2014/main" id="{5CB99A99-2B3F-485F-8028-6B31938623A4}"/>
              </a:ext>
            </a:extLst>
          </p:cNvPr>
          <p:cNvSpPr>
            <a:spLocks noGrp="1"/>
          </p:cNvSpPr>
          <p:nvPr>
            <p:ph type="sldNum" sz="quarter" idx="16"/>
          </p:nvPr>
        </p:nvSpPr>
        <p:spPr/>
        <p:txBody>
          <a:bodyPr/>
          <a:lstStyle>
            <a:lvl1pPr>
              <a:defRPr/>
            </a:lvl1pPr>
          </a:lstStyle>
          <a:p>
            <a:pPr>
              <a:defRPr/>
            </a:pPr>
            <a:fld id="{4C808327-2634-4D5D-AC55-A18BE56D830A}" type="slidenum">
              <a:rPr lang="en-US"/>
              <a:pPr>
                <a:defRPr/>
              </a:pPr>
              <a:t>‹#›</a:t>
            </a:fld>
            <a:endParaRPr lang="en-US" dirty="0"/>
          </a:p>
        </p:txBody>
      </p:sp>
    </p:spTree>
    <p:extLst>
      <p:ext uri="{BB962C8B-B14F-4D97-AF65-F5344CB8AC3E}">
        <p14:creationId xmlns:p14="http://schemas.microsoft.com/office/powerpoint/2010/main" val="2120869901"/>
      </p:ext>
    </p:extLst>
  </p:cSld>
  <p:clrMapOvr>
    <a:masterClrMapping/>
  </p:clrMapOvr>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94FAFEEB-4588-40AB-BC90-8F7FC8DBC651}"/>
              </a:ext>
            </a:extLst>
          </p:cNvPr>
          <p:cNvSpPr>
            <a:spLocks noGrp="1"/>
          </p:cNvSpPr>
          <p:nvPr>
            <p:ph type="dt" sz="half" idx="14"/>
          </p:nvPr>
        </p:nvSpPr>
        <p:spPr/>
        <p:txBody>
          <a:bodyPr/>
          <a:lstStyle>
            <a:lvl1pPr>
              <a:defRPr/>
            </a:lvl1pPr>
          </a:lstStyle>
          <a:p>
            <a:pPr>
              <a:defRPr/>
            </a:pPr>
            <a:fld id="{CE28E73A-F516-4448-AC06-C73A4DBDF09D}" type="datetime1">
              <a:rPr lang="en-US"/>
              <a:pPr>
                <a:defRPr/>
              </a:pPr>
              <a:t>6/16/2019</a:t>
            </a:fld>
            <a:endParaRPr lang="en-US" dirty="0"/>
          </a:p>
        </p:txBody>
      </p:sp>
      <p:sp>
        <p:nvSpPr>
          <p:cNvPr id="6" name="Footer Placeholder 4">
            <a:extLst>
              <a:ext uri="{FF2B5EF4-FFF2-40B4-BE49-F238E27FC236}">
                <a16:creationId xmlns:a16="http://schemas.microsoft.com/office/drawing/2014/main" id="{B41D0121-EAE6-4A15-8B7A-C46BF67CE887}"/>
              </a:ext>
            </a:extLst>
          </p:cNvPr>
          <p:cNvSpPr>
            <a:spLocks noGrp="1"/>
          </p:cNvSpPr>
          <p:nvPr>
            <p:ph type="ftr" sz="quarter" idx="15"/>
          </p:nvPr>
        </p:nvSpPr>
        <p:spPr/>
        <p:txBody>
          <a:bodyPr/>
          <a:lstStyle>
            <a:lvl1pPr>
              <a:defRPr/>
            </a:lvl1pPr>
          </a:lstStyle>
          <a:p>
            <a:pPr>
              <a:defRPr/>
            </a:pPr>
            <a:r>
              <a:rPr lang="en-US"/>
              <a:t>2018</a:t>
            </a:r>
            <a:endParaRPr lang="en-US" dirty="0"/>
          </a:p>
        </p:txBody>
      </p:sp>
      <p:sp>
        <p:nvSpPr>
          <p:cNvPr id="7" name="Slide Number Placeholder 5">
            <a:extLst>
              <a:ext uri="{FF2B5EF4-FFF2-40B4-BE49-F238E27FC236}">
                <a16:creationId xmlns:a16="http://schemas.microsoft.com/office/drawing/2014/main" id="{75DB06F4-EE02-4C8C-B039-A5EDABC2F5AB}"/>
              </a:ext>
            </a:extLst>
          </p:cNvPr>
          <p:cNvSpPr>
            <a:spLocks noGrp="1"/>
          </p:cNvSpPr>
          <p:nvPr>
            <p:ph type="sldNum" sz="quarter" idx="16"/>
          </p:nvPr>
        </p:nvSpPr>
        <p:spPr/>
        <p:txBody>
          <a:bodyPr/>
          <a:lstStyle>
            <a:lvl1pPr>
              <a:defRPr/>
            </a:lvl1pPr>
          </a:lstStyle>
          <a:p>
            <a:pPr>
              <a:defRPr/>
            </a:pPr>
            <a:fld id="{D3CCD179-97C2-4D0E-A4EF-203D4411DD01}" type="slidenum">
              <a:rPr lang="en-US"/>
              <a:pPr>
                <a:defRPr/>
              </a:pPr>
              <a:t>‹#›</a:t>
            </a:fld>
            <a:endParaRPr lang="en-US" dirty="0"/>
          </a:p>
        </p:txBody>
      </p:sp>
    </p:spTree>
    <p:extLst>
      <p:ext uri="{BB962C8B-B14F-4D97-AF65-F5344CB8AC3E}">
        <p14:creationId xmlns:p14="http://schemas.microsoft.com/office/powerpoint/2010/main" val="2451533322"/>
      </p:ext>
    </p:extLst>
  </p:cSld>
  <p:clrMapOvr>
    <a:masterClrMapping/>
  </p:clrMapOvr>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CCF461-8C88-41D3-8233-40935C0C0765}"/>
              </a:ext>
            </a:extLst>
          </p:cNvPr>
          <p:cNvSpPr>
            <a:spLocks noGrp="1"/>
          </p:cNvSpPr>
          <p:nvPr>
            <p:ph type="dt" sz="half" idx="10"/>
          </p:nvPr>
        </p:nvSpPr>
        <p:spPr/>
        <p:txBody>
          <a:bodyPr/>
          <a:lstStyle>
            <a:lvl1pPr>
              <a:defRPr/>
            </a:lvl1pPr>
          </a:lstStyle>
          <a:p>
            <a:pPr>
              <a:defRPr/>
            </a:pPr>
            <a:fld id="{4A648F7E-D793-4B38-ABC5-EF3B305CD04B}" type="datetime1">
              <a:rPr lang="en-US"/>
              <a:pPr>
                <a:defRPr/>
              </a:pPr>
              <a:t>6/16/2019</a:t>
            </a:fld>
            <a:endParaRPr lang="en-US" dirty="0"/>
          </a:p>
        </p:txBody>
      </p:sp>
      <p:sp>
        <p:nvSpPr>
          <p:cNvPr id="5" name="Footer Placeholder 4">
            <a:extLst>
              <a:ext uri="{FF2B5EF4-FFF2-40B4-BE49-F238E27FC236}">
                <a16:creationId xmlns:a16="http://schemas.microsoft.com/office/drawing/2014/main" id="{23D59FEE-33CA-460D-BFC2-D28B220CD710}"/>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582B40E1-F539-496E-8D88-655F091B01F8}"/>
              </a:ext>
            </a:extLst>
          </p:cNvPr>
          <p:cNvSpPr>
            <a:spLocks noGrp="1"/>
          </p:cNvSpPr>
          <p:nvPr>
            <p:ph type="sldNum" sz="quarter" idx="12"/>
          </p:nvPr>
        </p:nvSpPr>
        <p:spPr/>
        <p:txBody>
          <a:bodyPr/>
          <a:lstStyle>
            <a:lvl1pPr>
              <a:defRPr/>
            </a:lvl1pPr>
          </a:lstStyle>
          <a:p>
            <a:pPr>
              <a:defRPr/>
            </a:pPr>
            <a:fld id="{5A98AA33-FA3A-46A7-A6FA-AB27BDF418F8}" type="slidenum">
              <a:rPr lang="en-US"/>
              <a:pPr>
                <a:defRPr/>
              </a:pPr>
              <a:t>‹#›</a:t>
            </a:fld>
            <a:endParaRPr lang="en-US" dirty="0"/>
          </a:p>
        </p:txBody>
      </p:sp>
    </p:spTree>
    <p:extLst>
      <p:ext uri="{BB962C8B-B14F-4D97-AF65-F5344CB8AC3E}">
        <p14:creationId xmlns:p14="http://schemas.microsoft.com/office/powerpoint/2010/main" val="17526210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BC30C6-E8D3-4751-BD7E-7250C7344321}"/>
              </a:ext>
            </a:extLst>
          </p:cNvPr>
          <p:cNvSpPr>
            <a:spLocks noGrp="1"/>
          </p:cNvSpPr>
          <p:nvPr>
            <p:ph type="dt" sz="half" idx="10"/>
          </p:nvPr>
        </p:nvSpPr>
        <p:spPr/>
        <p:txBody>
          <a:bodyPr/>
          <a:lstStyle>
            <a:lvl1pPr>
              <a:defRPr/>
            </a:lvl1pPr>
          </a:lstStyle>
          <a:p>
            <a:pPr>
              <a:defRPr/>
            </a:pPr>
            <a:fld id="{FE56CC49-DF11-48DF-A3AB-C67D0F363989}" type="datetime1">
              <a:rPr lang="en-US"/>
              <a:pPr>
                <a:defRPr/>
              </a:pPr>
              <a:t>6/16/2019</a:t>
            </a:fld>
            <a:endParaRPr lang="en-US" dirty="0"/>
          </a:p>
        </p:txBody>
      </p:sp>
      <p:sp>
        <p:nvSpPr>
          <p:cNvPr id="5" name="Footer Placeholder 4">
            <a:extLst>
              <a:ext uri="{FF2B5EF4-FFF2-40B4-BE49-F238E27FC236}">
                <a16:creationId xmlns:a16="http://schemas.microsoft.com/office/drawing/2014/main" id="{D02163EC-0A83-48F2-8164-7F525B051FDF}"/>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552C192D-EE4C-4EF6-9151-FD7C45AE6D35}"/>
              </a:ext>
            </a:extLst>
          </p:cNvPr>
          <p:cNvSpPr>
            <a:spLocks noGrp="1"/>
          </p:cNvSpPr>
          <p:nvPr>
            <p:ph type="sldNum" sz="quarter" idx="12"/>
          </p:nvPr>
        </p:nvSpPr>
        <p:spPr/>
        <p:txBody>
          <a:bodyPr/>
          <a:lstStyle>
            <a:lvl1pPr>
              <a:defRPr/>
            </a:lvl1pPr>
          </a:lstStyle>
          <a:p>
            <a:pPr>
              <a:defRPr/>
            </a:pPr>
            <a:fld id="{BDC8E509-41D9-4201-8299-A54485F580CB}" type="slidenum">
              <a:rPr lang="en-US"/>
              <a:pPr>
                <a:defRPr/>
              </a:pPr>
              <a:t>‹#›</a:t>
            </a:fld>
            <a:endParaRPr lang="en-US" dirty="0"/>
          </a:p>
        </p:txBody>
      </p:sp>
    </p:spTree>
    <p:extLst>
      <p:ext uri="{BB962C8B-B14F-4D97-AF65-F5344CB8AC3E}">
        <p14:creationId xmlns:p14="http://schemas.microsoft.com/office/powerpoint/2010/main" val="14008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nmtp">
            <a:extLst>
              <a:ext uri="{FF2B5EF4-FFF2-40B4-BE49-F238E27FC236}">
                <a16:creationId xmlns:a16="http://schemas.microsoft.com/office/drawing/2014/main" id="{6852FDEE-08D7-4310-B881-71AC85EC2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1181100"/>
            <a:ext cx="629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2914" name="Rectangle 2"/>
          <p:cNvSpPr>
            <a:spLocks noGrp="1" noChangeArrowheads="1"/>
          </p:cNvSpPr>
          <p:nvPr>
            <p:ph type="ctrTitle"/>
          </p:nvPr>
        </p:nvSpPr>
        <p:spPr>
          <a:xfrm>
            <a:off x="0" y="2667000"/>
            <a:ext cx="12192000" cy="1676400"/>
          </a:xfrm>
        </p:spPr>
        <p:txBody>
          <a:bodyPr/>
          <a:lstStyle>
            <a:lvl1pPr>
              <a:defRPr/>
            </a:lvl1pPr>
          </a:lstStyle>
          <a:p>
            <a:r>
              <a:rPr lang="en-US"/>
              <a:t>Click to edit Master title style</a:t>
            </a:r>
          </a:p>
        </p:txBody>
      </p:sp>
      <p:sp>
        <p:nvSpPr>
          <p:cNvPr id="1702915" name="Rectangle 3"/>
          <p:cNvSpPr>
            <a:spLocks noGrp="1" noChangeArrowheads="1"/>
          </p:cNvSpPr>
          <p:nvPr>
            <p:ph type="subTitle" idx="1"/>
          </p:nvPr>
        </p:nvSpPr>
        <p:spPr>
          <a:xfrm>
            <a:off x="0" y="4419600"/>
            <a:ext cx="8534400" cy="16002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0964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D07874-D190-4BA6-9728-0AB7AE6D914A}"/>
              </a:ext>
            </a:extLst>
          </p:cNvPr>
          <p:cNvSpPr>
            <a:spLocks noGrp="1" noChangeArrowheads="1"/>
          </p:cNvSpPr>
          <p:nvPr>
            <p:ph type="dt" sz="half" idx="10"/>
          </p:nvPr>
        </p:nvSpPr>
        <p:spPr>
          <a:ln/>
        </p:spPr>
        <p:txBody>
          <a:bodyPr/>
          <a:lstStyle>
            <a:lvl1pPr>
              <a:defRPr/>
            </a:lvl1pPr>
          </a:lstStyle>
          <a:p>
            <a:pPr>
              <a:defRPr/>
            </a:pPr>
            <a:fld id="{D379C510-7057-4A11-B96D-0DBD9D486FA7}" type="datetime1">
              <a:rPr lang="en-US" smtClean="0"/>
              <a:pPr>
                <a:defRPr/>
              </a:pPr>
              <a:t>6/16/2019</a:t>
            </a:fld>
            <a:endParaRPr lang="en-US"/>
          </a:p>
        </p:txBody>
      </p:sp>
      <p:sp>
        <p:nvSpPr>
          <p:cNvPr id="5" name="Rectangle 5">
            <a:extLst>
              <a:ext uri="{FF2B5EF4-FFF2-40B4-BE49-F238E27FC236}">
                <a16:creationId xmlns:a16="http://schemas.microsoft.com/office/drawing/2014/main" id="{C8D54E59-AC20-49A5-9A19-3CD7DAACC1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DB9F42-ADB2-4660-A567-439528DAFF5B}"/>
              </a:ext>
            </a:extLst>
          </p:cNvPr>
          <p:cNvSpPr>
            <a:spLocks noGrp="1" noChangeArrowheads="1"/>
          </p:cNvSpPr>
          <p:nvPr>
            <p:ph type="sldNum" sz="quarter" idx="12"/>
          </p:nvPr>
        </p:nvSpPr>
        <p:spPr>
          <a:ln/>
        </p:spPr>
        <p:txBody>
          <a:bodyPr/>
          <a:lstStyle>
            <a:lvl1pPr>
              <a:defRPr/>
            </a:lvl1pPr>
          </a:lstStyle>
          <a:p>
            <a:pPr>
              <a:defRPr/>
            </a:pPr>
            <a:fld id="{E0D3B127-144C-456F-B04C-229989819DF9}" type="slidenum">
              <a:rPr lang="en-US" altLang="en-US"/>
              <a:pPr>
                <a:defRPr/>
              </a:pPr>
              <a:t>‹#›</a:t>
            </a:fld>
            <a:endParaRPr lang="en-US" altLang="en-US" dirty="0"/>
          </a:p>
        </p:txBody>
      </p:sp>
    </p:spTree>
    <p:extLst>
      <p:ext uri="{BB962C8B-B14F-4D97-AF65-F5344CB8AC3E}">
        <p14:creationId xmlns:p14="http://schemas.microsoft.com/office/powerpoint/2010/main" val="3590467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FE5DD4A-B365-4BD9-B641-5019C852FF43}"/>
              </a:ext>
            </a:extLst>
          </p:cNvPr>
          <p:cNvSpPr>
            <a:spLocks noGrp="1" noChangeArrowheads="1"/>
          </p:cNvSpPr>
          <p:nvPr>
            <p:ph type="dt" sz="half" idx="10"/>
          </p:nvPr>
        </p:nvSpPr>
        <p:spPr>
          <a:ln/>
        </p:spPr>
        <p:txBody>
          <a:bodyPr/>
          <a:lstStyle>
            <a:lvl1pPr>
              <a:defRPr/>
            </a:lvl1pPr>
          </a:lstStyle>
          <a:p>
            <a:pPr>
              <a:defRPr/>
            </a:pPr>
            <a:fld id="{14724E4F-E2D4-4A3B-86A8-8BE182C5B27A}" type="datetime1">
              <a:rPr lang="en-US" smtClean="0"/>
              <a:pPr>
                <a:defRPr/>
              </a:pPr>
              <a:t>6/16/2019</a:t>
            </a:fld>
            <a:endParaRPr lang="en-US"/>
          </a:p>
        </p:txBody>
      </p:sp>
      <p:sp>
        <p:nvSpPr>
          <p:cNvPr id="5" name="Rectangle 5">
            <a:extLst>
              <a:ext uri="{FF2B5EF4-FFF2-40B4-BE49-F238E27FC236}">
                <a16:creationId xmlns:a16="http://schemas.microsoft.com/office/drawing/2014/main" id="{0D580A1F-925F-47D3-B492-5F9970C6A0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FD9B23-17BB-45FA-8A15-C142BB30F770}"/>
              </a:ext>
            </a:extLst>
          </p:cNvPr>
          <p:cNvSpPr>
            <a:spLocks noGrp="1" noChangeArrowheads="1"/>
          </p:cNvSpPr>
          <p:nvPr>
            <p:ph type="sldNum" sz="quarter" idx="12"/>
          </p:nvPr>
        </p:nvSpPr>
        <p:spPr>
          <a:ln/>
        </p:spPr>
        <p:txBody>
          <a:bodyPr/>
          <a:lstStyle>
            <a:lvl1pPr>
              <a:defRPr/>
            </a:lvl1pPr>
          </a:lstStyle>
          <a:p>
            <a:pPr>
              <a:defRPr/>
            </a:pPr>
            <a:fld id="{D55D185A-285D-4896-A1F1-664C8D08FAF6}" type="slidenum">
              <a:rPr lang="en-US" altLang="en-US"/>
              <a:pPr>
                <a:defRPr/>
              </a:pPr>
              <a:t>‹#›</a:t>
            </a:fld>
            <a:endParaRPr lang="en-US" altLang="en-US" dirty="0"/>
          </a:p>
        </p:txBody>
      </p:sp>
    </p:spTree>
    <p:extLst>
      <p:ext uri="{BB962C8B-B14F-4D97-AF65-F5344CB8AC3E}">
        <p14:creationId xmlns:p14="http://schemas.microsoft.com/office/powerpoint/2010/main" val="2913541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0416BEA-7B6B-4D03-8320-7002C7D32D67}"/>
              </a:ext>
            </a:extLst>
          </p:cNvPr>
          <p:cNvSpPr>
            <a:spLocks noGrp="1" noChangeArrowheads="1"/>
          </p:cNvSpPr>
          <p:nvPr>
            <p:ph type="dt" sz="half" idx="10"/>
          </p:nvPr>
        </p:nvSpPr>
        <p:spPr>
          <a:ln/>
        </p:spPr>
        <p:txBody>
          <a:bodyPr/>
          <a:lstStyle>
            <a:lvl1pPr>
              <a:defRPr/>
            </a:lvl1pPr>
          </a:lstStyle>
          <a:p>
            <a:pPr>
              <a:defRPr/>
            </a:pPr>
            <a:fld id="{59B3B629-38E7-47EF-BE11-0E682EE63E71}" type="datetime1">
              <a:rPr lang="en-US" smtClean="0"/>
              <a:pPr>
                <a:defRPr/>
              </a:pPr>
              <a:t>6/16/2019</a:t>
            </a:fld>
            <a:endParaRPr lang="en-US"/>
          </a:p>
        </p:txBody>
      </p:sp>
      <p:sp>
        <p:nvSpPr>
          <p:cNvPr id="6" name="Rectangle 5">
            <a:extLst>
              <a:ext uri="{FF2B5EF4-FFF2-40B4-BE49-F238E27FC236}">
                <a16:creationId xmlns:a16="http://schemas.microsoft.com/office/drawing/2014/main" id="{E46B9D46-4648-4C0E-9814-B94E49FC5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69B2648-068E-4908-B965-F3326CA35544}"/>
              </a:ext>
            </a:extLst>
          </p:cNvPr>
          <p:cNvSpPr>
            <a:spLocks noGrp="1" noChangeArrowheads="1"/>
          </p:cNvSpPr>
          <p:nvPr>
            <p:ph type="sldNum" sz="quarter" idx="12"/>
          </p:nvPr>
        </p:nvSpPr>
        <p:spPr>
          <a:ln/>
        </p:spPr>
        <p:txBody>
          <a:bodyPr/>
          <a:lstStyle>
            <a:lvl1pPr>
              <a:defRPr/>
            </a:lvl1pPr>
          </a:lstStyle>
          <a:p>
            <a:pPr>
              <a:defRPr/>
            </a:pPr>
            <a:fld id="{294D28C5-BEE7-4CA0-A05B-1BDEFEC02884}" type="slidenum">
              <a:rPr lang="en-US" altLang="en-US"/>
              <a:pPr>
                <a:defRPr/>
              </a:pPr>
              <a:t>‹#›</a:t>
            </a:fld>
            <a:endParaRPr lang="en-US" altLang="en-US" dirty="0"/>
          </a:p>
        </p:txBody>
      </p:sp>
    </p:spTree>
    <p:extLst>
      <p:ext uri="{BB962C8B-B14F-4D97-AF65-F5344CB8AC3E}">
        <p14:creationId xmlns:p14="http://schemas.microsoft.com/office/powerpoint/2010/main" val="533995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B56154-FB9B-4704-8B67-CEF680FAA261}"/>
              </a:ext>
            </a:extLst>
          </p:cNvPr>
          <p:cNvSpPr>
            <a:spLocks noGrp="1" noChangeArrowheads="1"/>
          </p:cNvSpPr>
          <p:nvPr>
            <p:ph type="dt" sz="half" idx="10"/>
          </p:nvPr>
        </p:nvSpPr>
        <p:spPr>
          <a:ln/>
        </p:spPr>
        <p:txBody>
          <a:bodyPr/>
          <a:lstStyle>
            <a:lvl1pPr>
              <a:defRPr/>
            </a:lvl1pPr>
          </a:lstStyle>
          <a:p>
            <a:pPr>
              <a:defRPr/>
            </a:pPr>
            <a:fld id="{6E9BF05D-9522-40BD-96A8-0E399457D893}" type="datetime1">
              <a:rPr lang="en-US" smtClean="0"/>
              <a:pPr>
                <a:defRPr/>
              </a:pPr>
              <a:t>6/16/2019</a:t>
            </a:fld>
            <a:endParaRPr lang="en-US"/>
          </a:p>
        </p:txBody>
      </p:sp>
      <p:sp>
        <p:nvSpPr>
          <p:cNvPr id="8" name="Rectangle 5">
            <a:extLst>
              <a:ext uri="{FF2B5EF4-FFF2-40B4-BE49-F238E27FC236}">
                <a16:creationId xmlns:a16="http://schemas.microsoft.com/office/drawing/2014/main" id="{F18CEB91-0978-4CC9-A4EE-A468C5732D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545ACF-9433-4C34-8276-4F058E476FC7}"/>
              </a:ext>
            </a:extLst>
          </p:cNvPr>
          <p:cNvSpPr>
            <a:spLocks noGrp="1" noChangeArrowheads="1"/>
          </p:cNvSpPr>
          <p:nvPr>
            <p:ph type="sldNum" sz="quarter" idx="12"/>
          </p:nvPr>
        </p:nvSpPr>
        <p:spPr>
          <a:ln/>
        </p:spPr>
        <p:txBody>
          <a:bodyPr/>
          <a:lstStyle>
            <a:lvl1pPr>
              <a:defRPr/>
            </a:lvl1pPr>
          </a:lstStyle>
          <a:p>
            <a:pPr>
              <a:defRPr/>
            </a:pPr>
            <a:fld id="{4CE3485E-C6EE-466B-A73C-6DCB5CFF040D}" type="slidenum">
              <a:rPr lang="en-US" altLang="en-US"/>
              <a:pPr>
                <a:defRPr/>
              </a:pPr>
              <a:t>‹#›</a:t>
            </a:fld>
            <a:endParaRPr lang="en-US" altLang="en-US" dirty="0"/>
          </a:p>
        </p:txBody>
      </p:sp>
    </p:spTree>
    <p:extLst>
      <p:ext uri="{BB962C8B-B14F-4D97-AF65-F5344CB8AC3E}">
        <p14:creationId xmlns:p14="http://schemas.microsoft.com/office/powerpoint/2010/main" val="976836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D2CF27-605F-48F6-81D1-983945C8A170}"/>
              </a:ext>
            </a:extLst>
          </p:cNvPr>
          <p:cNvSpPr>
            <a:spLocks noGrp="1" noChangeArrowheads="1"/>
          </p:cNvSpPr>
          <p:nvPr>
            <p:ph type="dt" sz="half" idx="10"/>
          </p:nvPr>
        </p:nvSpPr>
        <p:spPr>
          <a:ln/>
        </p:spPr>
        <p:txBody>
          <a:bodyPr/>
          <a:lstStyle>
            <a:lvl1pPr>
              <a:defRPr/>
            </a:lvl1pPr>
          </a:lstStyle>
          <a:p>
            <a:pPr>
              <a:defRPr/>
            </a:pPr>
            <a:fld id="{58E0E073-564C-4FD0-A0DE-0B9E22E207EB}" type="datetime1">
              <a:rPr lang="en-US" smtClean="0"/>
              <a:pPr>
                <a:defRPr/>
              </a:pPr>
              <a:t>6/16/2019</a:t>
            </a:fld>
            <a:endParaRPr lang="en-US"/>
          </a:p>
        </p:txBody>
      </p:sp>
      <p:sp>
        <p:nvSpPr>
          <p:cNvPr id="4" name="Rectangle 5">
            <a:extLst>
              <a:ext uri="{FF2B5EF4-FFF2-40B4-BE49-F238E27FC236}">
                <a16:creationId xmlns:a16="http://schemas.microsoft.com/office/drawing/2014/main" id="{83F2AAAB-FFA1-4210-B6EA-13DDB84B1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C27DB88-50B2-46BF-B3C1-90F57C2A316B}"/>
              </a:ext>
            </a:extLst>
          </p:cNvPr>
          <p:cNvSpPr>
            <a:spLocks noGrp="1" noChangeArrowheads="1"/>
          </p:cNvSpPr>
          <p:nvPr>
            <p:ph type="sldNum" sz="quarter" idx="12"/>
          </p:nvPr>
        </p:nvSpPr>
        <p:spPr>
          <a:ln/>
        </p:spPr>
        <p:txBody>
          <a:bodyPr/>
          <a:lstStyle>
            <a:lvl1pPr>
              <a:defRPr/>
            </a:lvl1pPr>
          </a:lstStyle>
          <a:p>
            <a:pPr>
              <a:defRPr/>
            </a:pPr>
            <a:fld id="{81C20059-31BC-4C39-A59B-B77DBF7A384C}" type="slidenum">
              <a:rPr lang="en-US" altLang="en-US"/>
              <a:pPr>
                <a:defRPr/>
              </a:pPr>
              <a:t>‹#›</a:t>
            </a:fld>
            <a:endParaRPr lang="en-US" altLang="en-US" dirty="0"/>
          </a:p>
        </p:txBody>
      </p:sp>
    </p:spTree>
    <p:extLst>
      <p:ext uri="{BB962C8B-B14F-4D97-AF65-F5344CB8AC3E}">
        <p14:creationId xmlns:p14="http://schemas.microsoft.com/office/powerpoint/2010/main" val="2772530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F98612-B1FC-440B-9E7C-4376380B582C}"/>
              </a:ext>
            </a:extLst>
          </p:cNvPr>
          <p:cNvSpPr>
            <a:spLocks noGrp="1" noChangeArrowheads="1"/>
          </p:cNvSpPr>
          <p:nvPr>
            <p:ph type="dt" sz="half" idx="10"/>
          </p:nvPr>
        </p:nvSpPr>
        <p:spPr>
          <a:ln/>
        </p:spPr>
        <p:txBody>
          <a:bodyPr/>
          <a:lstStyle>
            <a:lvl1pPr>
              <a:defRPr/>
            </a:lvl1pPr>
          </a:lstStyle>
          <a:p>
            <a:pPr>
              <a:defRPr/>
            </a:pPr>
            <a:fld id="{973951E6-1EB3-4468-8D79-82D973300C1F}" type="datetime1">
              <a:rPr lang="en-US" smtClean="0"/>
              <a:pPr>
                <a:defRPr/>
              </a:pPr>
              <a:t>6/16/2019</a:t>
            </a:fld>
            <a:endParaRPr lang="en-US"/>
          </a:p>
        </p:txBody>
      </p:sp>
      <p:sp>
        <p:nvSpPr>
          <p:cNvPr id="3" name="Rectangle 5">
            <a:extLst>
              <a:ext uri="{FF2B5EF4-FFF2-40B4-BE49-F238E27FC236}">
                <a16:creationId xmlns:a16="http://schemas.microsoft.com/office/drawing/2014/main" id="{2A1BCB5C-ED46-43A0-A81A-C84C404641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E447E47-C9F9-40E2-AAAA-A0A9B1B9B6AE}"/>
              </a:ext>
            </a:extLst>
          </p:cNvPr>
          <p:cNvSpPr>
            <a:spLocks noGrp="1" noChangeArrowheads="1"/>
          </p:cNvSpPr>
          <p:nvPr>
            <p:ph type="sldNum" sz="quarter" idx="12"/>
          </p:nvPr>
        </p:nvSpPr>
        <p:spPr>
          <a:ln/>
        </p:spPr>
        <p:txBody>
          <a:bodyPr/>
          <a:lstStyle>
            <a:lvl1pPr>
              <a:defRPr/>
            </a:lvl1pPr>
          </a:lstStyle>
          <a:p>
            <a:pPr>
              <a:defRPr/>
            </a:pPr>
            <a:fld id="{36435BDB-A132-4DB5-ADAE-29422CD40E67}" type="slidenum">
              <a:rPr lang="en-US" altLang="en-US"/>
              <a:pPr>
                <a:defRPr/>
              </a:pPr>
              <a:t>‹#›</a:t>
            </a:fld>
            <a:endParaRPr lang="en-US" altLang="en-US" dirty="0"/>
          </a:p>
        </p:txBody>
      </p:sp>
    </p:spTree>
    <p:extLst>
      <p:ext uri="{BB962C8B-B14F-4D97-AF65-F5344CB8AC3E}">
        <p14:creationId xmlns:p14="http://schemas.microsoft.com/office/powerpoint/2010/main" val="198193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D4FD0B-F9ED-48D6-B354-64CCF9890B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947250-3E00-45DF-8197-2B429C7D8F8F}"/>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6" name="Rectangle 6">
            <a:extLst>
              <a:ext uri="{FF2B5EF4-FFF2-40B4-BE49-F238E27FC236}">
                <a16:creationId xmlns:a16="http://schemas.microsoft.com/office/drawing/2014/main" id="{E8056412-8729-423B-9AC9-7B70C3D256C0}"/>
              </a:ext>
            </a:extLst>
          </p:cNvPr>
          <p:cNvSpPr>
            <a:spLocks noGrp="1" noChangeArrowheads="1"/>
          </p:cNvSpPr>
          <p:nvPr>
            <p:ph type="sldNum" sz="quarter" idx="12"/>
          </p:nvPr>
        </p:nvSpPr>
        <p:spPr>
          <a:ln/>
        </p:spPr>
        <p:txBody>
          <a:bodyPr/>
          <a:lstStyle>
            <a:lvl1pPr>
              <a:defRPr/>
            </a:lvl1pPr>
          </a:lstStyle>
          <a:p>
            <a:pPr>
              <a:defRPr/>
            </a:pPr>
            <a:fld id="{F54C1395-FDEB-4915-828C-B190C9551D91}" type="slidenum">
              <a:rPr lang="en-US" altLang="en-US"/>
              <a:pPr>
                <a:defRPr/>
              </a:pPr>
              <a:t>‹#›</a:t>
            </a:fld>
            <a:endParaRPr lang="en-US" altLang="en-US"/>
          </a:p>
        </p:txBody>
      </p:sp>
    </p:spTree>
    <p:extLst>
      <p:ext uri="{BB962C8B-B14F-4D97-AF65-F5344CB8AC3E}">
        <p14:creationId xmlns:p14="http://schemas.microsoft.com/office/powerpoint/2010/main" val="2620437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EFD22A-22EF-4254-ABB8-8BB38C02E167}"/>
              </a:ext>
            </a:extLst>
          </p:cNvPr>
          <p:cNvSpPr>
            <a:spLocks noGrp="1" noChangeArrowheads="1"/>
          </p:cNvSpPr>
          <p:nvPr>
            <p:ph type="dt" sz="half" idx="10"/>
          </p:nvPr>
        </p:nvSpPr>
        <p:spPr>
          <a:ln/>
        </p:spPr>
        <p:txBody>
          <a:bodyPr/>
          <a:lstStyle>
            <a:lvl1pPr>
              <a:defRPr/>
            </a:lvl1pPr>
          </a:lstStyle>
          <a:p>
            <a:pPr>
              <a:defRPr/>
            </a:pPr>
            <a:fld id="{5CBEBD8A-76E8-4870-BBDE-C64538DBCD81}" type="datetime1">
              <a:rPr lang="en-US" smtClean="0"/>
              <a:pPr>
                <a:defRPr/>
              </a:pPr>
              <a:t>6/16/2019</a:t>
            </a:fld>
            <a:endParaRPr lang="en-US"/>
          </a:p>
        </p:txBody>
      </p:sp>
      <p:sp>
        <p:nvSpPr>
          <p:cNvPr id="6" name="Rectangle 5">
            <a:extLst>
              <a:ext uri="{FF2B5EF4-FFF2-40B4-BE49-F238E27FC236}">
                <a16:creationId xmlns:a16="http://schemas.microsoft.com/office/drawing/2014/main" id="{51963C7C-F68F-4F0E-84C5-DF37B96273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760CF3-29C6-4960-AC00-4AD60E50A178}"/>
              </a:ext>
            </a:extLst>
          </p:cNvPr>
          <p:cNvSpPr>
            <a:spLocks noGrp="1" noChangeArrowheads="1"/>
          </p:cNvSpPr>
          <p:nvPr>
            <p:ph type="sldNum" sz="quarter" idx="12"/>
          </p:nvPr>
        </p:nvSpPr>
        <p:spPr>
          <a:ln/>
        </p:spPr>
        <p:txBody>
          <a:bodyPr/>
          <a:lstStyle>
            <a:lvl1pPr>
              <a:defRPr/>
            </a:lvl1pPr>
          </a:lstStyle>
          <a:p>
            <a:pPr>
              <a:defRPr/>
            </a:pPr>
            <a:fld id="{2033AF23-F08A-47F4-86C4-99A8034EDF89}" type="slidenum">
              <a:rPr lang="en-US" altLang="en-US"/>
              <a:pPr>
                <a:defRPr/>
              </a:pPr>
              <a:t>‹#›</a:t>
            </a:fld>
            <a:endParaRPr lang="en-US" altLang="en-US" dirty="0"/>
          </a:p>
        </p:txBody>
      </p:sp>
    </p:spTree>
    <p:extLst>
      <p:ext uri="{BB962C8B-B14F-4D97-AF65-F5344CB8AC3E}">
        <p14:creationId xmlns:p14="http://schemas.microsoft.com/office/powerpoint/2010/main" val="351340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66A5D1C-11F4-43D7-A5FF-D6372DCF08C6}"/>
              </a:ext>
            </a:extLst>
          </p:cNvPr>
          <p:cNvSpPr>
            <a:spLocks noGrp="1" noChangeArrowheads="1"/>
          </p:cNvSpPr>
          <p:nvPr>
            <p:ph type="dt" sz="half" idx="10"/>
          </p:nvPr>
        </p:nvSpPr>
        <p:spPr>
          <a:ln/>
        </p:spPr>
        <p:txBody>
          <a:bodyPr/>
          <a:lstStyle>
            <a:lvl1pPr>
              <a:defRPr/>
            </a:lvl1pPr>
          </a:lstStyle>
          <a:p>
            <a:pPr>
              <a:defRPr/>
            </a:pPr>
            <a:fld id="{DBF724F1-7948-4A2D-9FD8-947E193424FE}" type="datetime1">
              <a:rPr lang="en-US" smtClean="0"/>
              <a:pPr>
                <a:defRPr/>
              </a:pPr>
              <a:t>6/16/2019</a:t>
            </a:fld>
            <a:endParaRPr lang="en-US"/>
          </a:p>
        </p:txBody>
      </p:sp>
      <p:sp>
        <p:nvSpPr>
          <p:cNvPr id="6" name="Rectangle 5">
            <a:extLst>
              <a:ext uri="{FF2B5EF4-FFF2-40B4-BE49-F238E27FC236}">
                <a16:creationId xmlns:a16="http://schemas.microsoft.com/office/drawing/2014/main" id="{D8C1ABFA-BB25-4D60-BFB8-88137083A9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CAF276-190C-4893-A787-996863A90B42}"/>
              </a:ext>
            </a:extLst>
          </p:cNvPr>
          <p:cNvSpPr>
            <a:spLocks noGrp="1" noChangeArrowheads="1"/>
          </p:cNvSpPr>
          <p:nvPr>
            <p:ph type="sldNum" sz="quarter" idx="12"/>
          </p:nvPr>
        </p:nvSpPr>
        <p:spPr>
          <a:ln/>
        </p:spPr>
        <p:txBody>
          <a:bodyPr/>
          <a:lstStyle>
            <a:lvl1pPr>
              <a:defRPr/>
            </a:lvl1pPr>
          </a:lstStyle>
          <a:p>
            <a:pPr>
              <a:defRPr/>
            </a:pPr>
            <a:fld id="{F02987EE-442A-42DE-A795-D6739DEEBC1B}" type="slidenum">
              <a:rPr lang="en-US" altLang="en-US"/>
              <a:pPr>
                <a:defRPr/>
              </a:pPr>
              <a:t>‹#›</a:t>
            </a:fld>
            <a:endParaRPr lang="en-US" altLang="en-US" dirty="0"/>
          </a:p>
        </p:txBody>
      </p:sp>
    </p:spTree>
    <p:extLst>
      <p:ext uri="{BB962C8B-B14F-4D97-AF65-F5344CB8AC3E}">
        <p14:creationId xmlns:p14="http://schemas.microsoft.com/office/powerpoint/2010/main" val="4124674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CED43F-74BE-4D2C-9F04-E31EFFFC4E4D}"/>
              </a:ext>
            </a:extLst>
          </p:cNvPr>
          <p:cNvSpPr>
            <a:spLocks noGrp="1" noChangeArrowheads="1"/>
          </p:cNvSpPr>
          <p:nvPr>
            <p:ph type="dt" sz="half" idx="10"/>
          </p:nvPr>
        </p:nvSpPr>
        <p:spPr>
          <a:ln/>
        </p:spPr>
        <p:txBody>
          <a:bodyPr/>
          <a:lstStyle>
            <a:lvl1pPr>
              <a:defRPr/>
            </a:lvl1pPr>
          </a:lstStyle>
          <a:p>
            <a:pPr>
              <a:defRPr/>
            </a:pPr>
            <a:fld id="{C3383008-41D8-4C9F-AFF1-B9927D14544F}" type="datetime1">
              <a:rPr lang="en-US" smtClean="0"/>
              <a:pPr>
                <a:defRPr/>
              </a:pPr>
              <a:t>6/16/2019</a:t>
            </a:fld>
            <a:endParaRPr lang="en-US"/>
          </a:p>
        </p:txBody>
      </p:sp>
      <p:sp>
        <p:nvSpPr>
          <p:cNvPr id="5" name="Rectangle 5">
            <a:extLst>
              <a:ext uri="{FF2B5EF4-FFF2-40B4-BE49-F238E27FC236}">
                <a16:creationId xmlns:a16="http://schemas.microsoft.com/office/drawing/2014/main" id="{421ACAD7-D44B-4728-91CF-E6E712F6EA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472537-404E-43B4-8A78-3BB1B6CDC166}"/>
              </a:ext>
            </a:extLst>
          </p:cNvPr>
          <p:cNvSpPr>
            <a:spLocks noGrp="1" noChangeArrowheads="1"/>
          </p:cNvSpPr>
          <p:nvPr>
            <p:ph type="sldNum" sz="quarter" idx="12"/>
          </p:nvPr>
        </p:nvSpPr>
        <p:spPr>
          <a:ln/>
        </p:spPr>
        <p:txBody>
          <a:bodyPr/>
          <a:lstStyle>
            <a:lvl1pPr>
              <a:defRPr/>
            </a:lvl1pPr>
          </a:lstStyle>
          <a:p>
            <a:pPr>
              <a:defRPr/>
            </a:pPr>
            <a:fld id="{D0F2482C-6352-443F-AFB1-B170CEABFCD7}" type="slidenum">
              <a:rPr lang="en-US" altLang="en-US"/>
              <a:pPr>
                <a:defRPr/>
              </a:pPr>
              <a:t>‹#›</a:t>
            </a:fld>
            <a:endParaRPr lang="en-US" altLang="en-US" dirty="0"/>
          </a:p>
        </p:txBody>
      </p:sp>
    </p:spTree>
    <p:extLst>
      <p:ext uri="{BB962C8B-B14F-4D97-AF65-F5344CB8AC3E}">
        <p14:creationId xmlns:p14="http://schemas.microsoft.com/office/powerpoint/2010/main" val="1430888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555B33-A4F9-4A38-8318-A64328A6920B}"/>
              </a:ext>
            </a:extLst>
          </p:cNvPr>
          <p:cNvSpPr>
            <a:spLocks noGrp="1" noChangeArrowheads="1"/>
          </p:cNvSpPr>
          <p:nvPr>
            <p:ph type="dt" sz="half" idx="10"/>
          </p:nvPr>
        </p:nvSpPr>
        <p:spPr>
          <a:ln/>
        </p:spPr>
        <p:txBody>
          <a:bodyPr/>
          <a:lstStyle>
            <a:lvl1pPr>
              <a:defRPr/>
            </a:lvl1pPr>
          </a:lstStyle>
          <a:p>
            <a:pPr>
              <a:defRPr/>
            </a:pPr>
            <a:fld id="{A1FBB0A4-3AFC-401A-9C11-28C9CA8F5EC7}" type="datetime1">
              <a:rPr lang="en-US" smtClean="0"/>
              <a:pPr>
                <a:defRPr/>
              </a:pPr>
              <a:t>6/16/2019</a:t>
            </a:fld>
            <a:endParaRPr lang="en-US"/>
          </a:p>
        </p:txBody>
      </p:sp>
      <p:sp>
        <p:nvSpPr>
          <p:cNvPr id="5" name="Rectangle 5">
            <a:extLst>
              <a:ext uri="{FF2B5EF4-FFF2-40B4-BE49-F238E27FC236}">
                <a16:creationId xmlns:a16="http://schemas.microsoft.com/office/drawing/2014/main" id="{E5D11496-4296-4B00-BC0F-ECCA21A7C9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9F6F60-5FF7-41EA-BAE4-322DB7E1A64C}"/>
              </a:ext>
            </a:extLst>
          </p:cNvPr>
          <p:cNvSpPr>
            <a:spLocks noGrp="1" noChangeArrowheads="1"/>
          </p:cNvSpPr>
          <p:nvPr>
            <p:ph type="sldNum" sz="quarter" idx="12"/>
          </p:nvPr>
        </p:nvSpPr>
        <p:spPr>
          <a:ln/>
        </p:spPr>
        <p:txBody>
          <a:bodyPr/>
          <a:lstStyle>
            <a:lvl1pPr>
              <a:defRPr/>
            </a:lvl1pPr>
          </a:lstStyle>
          <a:p>
            <a:pPr>
              <a:defRPr/>
            </a:pPr>
            <a:fld id="{62E80459-0D01-41A5-A0FA-B99D9650160A}" type="slidenum">
              <a:rPr lang="en-US" altLang="en-US"/>
              <a:pPr>
                <a:defRPr/>
              </a:pPr>
              <a:t>‹#›</a:t>
            </a:fld>
            <a:endParaRPr lang="en-US" altLang="en-US" dirty="0"/>
          </a:p>
        </p:txBody>
      </p:sp>
    </p:spTree>
    <p:extLst>
      <p:ext uri="{BB962C8B-B14F-4D97-AF65-F5344CB8AC3E}">
        <p14:creationId xmlns:p14="http://schemas.microsoft.com/office/powerpoint/2010/main" val="3728743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E4AF22D-8108-4BA2-98E9-1713E0F7B584}"/>
              </a:ext>
            </a:extLst>
          </p:cNvPr>
          <p:cNvSpPr>
            <a:spLocks noGrp="1" noChangeArrowheads="1"/>
          </p:cNvSpPr>
          <p:nvPr>
            <p:ph type="dt" sz="half" idx="10"/>
          </p:nvPr>
        </p:nvSpPr>
        <p:spPr>
          <a:ln/>
        </p:spPr>
        <p:txBody>
          <a:bodyPr/>
          <a:lstStyle>
            <a:lvl1pPr>
              <a:defRPr/>
            </a:lvl1pPr>
          </a:lstStyle>
          <a:p>
            <a:pPr>
              <a:defRPr/>
            </a:pPr>
            <a:fld id="{B796E492-DBEF-43E8-951C-D6CC3D7252E9}" type="datetime1">
              <a:rPr lang="en-US" smtClean="0"/>
              <a:pPr>
                <a:defRPr/>
              </a:pPr>
              <a:t>6/16/2019</a:t>
            </a:fld>
            <a:endParaRPr lang="en-US"/>
          </a:p>
        </p:txBody>
      </p:sp>
      <p:sp>
        <p:nvSpPr>
          <p:cNvPr id="6" name="Rectangle 5">
            <a:extLst>
              <a:ext uri="{FF2B5EF4-FFF2-40B4-BE49-F238E27FC236}">
                <a16:creationId xmlns:a16="http://schemas.microsoft.com/office/drawing/2014/main" id="{8BE77487-3F92-4B18-99B5-29C3CAE4C8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1F545F-C214-4865-AC8F-256AFD0C9877}"/>
              </a:ext>
            </a:extLst>
          </p:cNvPr>
          <p:cNvSpPr>
            <a:spLocks noGrp="1" noChangeArrowheads="1"/>
          </p:cNvSpPr>
          <p:nvPr>
            <p:ph type="sldNum" sz="quarter" idx="12"/>
          </p:nvPr>
        </p:nvSpPr>
        <p:spPr>
          <a:ln/>
        </p:spPr>
        <p:txBody>
          <a:bodyPr/>
          <a:lstStyle>
            <a:lvl1pPr>
              <a:defRPr/>
            </a:lvl1pPr>
          </a:lstStyle>
          <a:p>
            <a:pPr>
              <a:defRPr/>
            </a:pPr>
            <a:fld id="{FC147723-08A6-43EC-9B54-8D61DE1F8B01}" type="slidenum">
              <a:rPr lang="en-US" altLang="en-US"/>
              <a:pPr>
                <a:defRPr/>
              </a:pPr>
              <a:t>‹#›</a:t>
            </a:fld>
            <a:endParaRPr lang="en-US" altLang="en-US" dirty="0"/>
          </a:p>
        </p:txBody>
      </p:sp>
    </p:spTree>
    <p:extLst>
      <p:ext uri="{BB962C8B-B14F-4D97-AF65-F5344CB8AC3E}">
        <p14:creationId xmlns:p14="http://schemas.microsoft.com/office/powerpoint/2010/main" val="562187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92" name="Rectangle 7"/>
          <p:cNvSpPr>
            <a:spLocks noGrp="1" noChangeArrowheads="1"/>
          </p:cNvSpPr>
          <p:nvPr>
            <p:ph type="ctrTitle" hasCustomPrompt="1"/>
          </p:nvPr>
        </p:nvSpPr>
        <p:spPr>
          <a:xfrm>
            <a:off x="3073400" y="3582989"/>
            <a:ext cx="8671984" cy="960437"/>
          </a:xfrm>
        </p:spPr>
        <p:txBody>
          <a:bodyPr anchor="t"/>
          <a:lstStyle>
            <a:lvl1pPr>
              <a:defRPr sz="3200" baseline="0">
                <a:solidFill>
                  <a:schemeClr val="bg1"/>
                </a:solidFill>
              </a:defRPr>
            </a:lvl1pPr>
          </a:lstStyle>
          <a:p>
            <a:pPr lvl="0"/>
            <a:r>
              <a:rPr lang="en-US" noProof="0" dirty="0"/>
              <a:t>Title Here</a:t>
            </a:r>
            <a:endParaRPr lang="de-DE" noProof="0" dirty="0"/>
          </a:p>
        </p:txBody>
      </p:sp>
      <p:sp>
        <p:nvSpPr>
          <p:cNvPr id="12293" name="Rectangle 12"/>
          <p:cNvSpPr>
            <a:spLocks noGrp="1" noChangeArrowheads="1"/>
          </p:cNvSpPr>
          <p:nvPr>
            <p:ph type="subTitle" idx="1" hasCustomPrompt="1"/>
          </p:nvPr>
        </p:nvSpPr>
        <p:spPr>
          <a:xfrm>
            <a:off x="3077634" y="4578350"/>
            <a:ext cx="8701617" cy="800100"/>
          </a:xfrm>
        </p:spPr>
        <p:txBody>
          <a:bodyPr/>
          <a:lstStyle>
            <a:lvl1pPr marL="0" indent="0">
              <a:buFont typeface="Wingdings" panose="05000000000000000000" pitchFamily="2" charset="2"/>
              <a:buNone/>
              <a:defRPr sz="2200" b="0" baseline="0">
                <a:solidFill>
                  <a:schemeClr val="bg1"/>
                </a:solidFill>
              </a:defRPr>
            </a:lvl1pPr>
          </a:lstStyle>
          <a:p>
            <a:pPr lvl="0"/>
            <a:r>
              <a:rPr lang="en-US" noProof="0" dirty="0"/>
              <a:t>Subtitle here</a:t>
            </a:r>
            <a:endParaRPr lang="de-DE" noProof="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5353" y="6282046"/>
            <a:ext cx="2196647" cy="366108"/>
          </a:xfrm>
          <a:prstGeom prst="rect">
            <a:avLst/>
          </a:prstGeom>
        </p:spPr>
      </p:pic>
    </p:spTree>
    <p:extLst>
      <p:ext uri="{BB962C8B-B14F-4D97-AF65-F5344CB8AC3E}">
        <p14:creationId xmlns:p14="http://schemas.microsoft.com/office/powerpoint/2010/main" val="25712236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5861051" y="6251577"/>
            <a:ext cx="482599" cy="365125"/>
          </a:xfrm>
          <a:prstGeom prst="rect">
            <a:avLst/>
          </a:prstGeom>
        </p:spPr>
        <p:txBody>
          <a:bodyPr/>
          <a:lstStyle>
            <a:lvl1pPr algn="ctr">
              <a:defRPr/>
            </a:lvl1pPr>
          </a:lstStyle>
          <a:p>
            <a:fld id="{266C8793-0022-4E5E-8C9A-0278283B13C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437490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7" name="Slide Number Placeholder 5"/>
          <p:cNvSpPr>
            <a:spLocks noGrp="1"/>
          </p:cNvSpPr>
          <p:nvPr>
            <p:ph type="sldNum" sz="quarter" idx="4"/>
          </p:nvPr>
        </p:nvSpPr>
        <p:spPr>
          <a:xfrm>
            <a:off x="5861051" y="6253162"/>
            <a:ext cx="482599" cy="365125"/>
          </a:xfrm>
          <a:prstGeom prst="rect">
            <a:avLst/>
          </a:prstGeom>
        </p:spPr>
        <p:txBody>
          <a:bodyPr/>
          <a:lstStyle>
            <a:lvl1pPr algn="ctr">
              <a:defRPr/>
            </a:lvl1pPr>
          </a:lstStyle>
          <a:p>
            <a:fld id="{266C8793-0022-4E5E-8C9A-0278283B13C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999599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614489"/>
            <a:ext cx="55816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3952" y="1614489"/>
            <a:ext cx="5581649"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61051" y="6253162"/>
            <a:ext cx="482599" cy="365125"/>
          </a:xfrm>
          <a:prstGeom prst="rect">
            <a:avLst/>
          </a:prstGeom>
        </p:spPr>
        <p:txBody>
          <a:bodyPr/>
          <a:lstStyle>
            <a:lvl1pPr algn="ctr">
              <a:defRPr/>
            </a:lvl1pPr>
          </a:lstStyle>
          <a:p>
            <a:fld id="{266C8793-0022-4E5E-8C9A-0278283B13C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69927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5861051" y="6253162"/>
            <a:ext cx="482599" cy="365125"/>
          </a:xfrm>
          <a:prstGeom prst="rect">
            <a:avLst/>
          </a:prstGeom>
        </p:spPr>
        <p:txBody>
          <a:bodyPr/>
          <a:lstStyle>
            <a:lvl1pPr algn="ctr">
              <a:defRPr/>
            </a:lvl1pPr>
          </a:lstStyle>
          <a:p>
            <a:fld id="{266C8793-0022-4E5E-8C9A-0278283B13C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469910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094D4C4-5826-4F16-8218-F2F329AB9A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97645C-C3D9-4474-B0F8-FD689435BF30}"/>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6" name="Rectangle 6">
            <a:extLst>
              <a:ext uri="{FF2B5EF4-FFF2-40B4-BE49-F238E27FC236}">
                <a16:creationId xmlns:a16="http://schemas.microsoft.com/office/drawing/2014/main" id="{8B1BA506-0B94-4E08-A354-41BC92D7D41A}"/>
              </a:ext>
            </a:extLst>
          </p:cNvPr>
          <p:cNvSpPr>
            <a:spLocks noGrp="1" noChangeArrowheads="1"/>
          </p:cNvSpPr>
          <p:nvPr>
            <p:ph type="sldNum" sz="quarter" idx="12"/>
          </p:nvPr>
        </p:nvSpPr>
        <p:spPr>
          <a:ln/>
        </p:spPr>
        <p:txBody>
          <a:bodyPr/>
          <a:lstStyle>
            <a:lvl1pPr>
              <a:defRPr/>
            </a:lvl1pPr>
          </a:lstStyle>
          <a:p>
            <a:pPr>
              <a:defRPr/>
            </a:pPr>
            <a:fld id="{45D94727-5D67-4145-91A6-7553C3A74A7A}" type="slidenum">
              <a:rPr lang="en-US" altLang="en-US"/>
              <a:pPr>
                <a:defRPr/>
              </a:pPr>
              <a:t>‹#›</a:t>
            </a:fld>
            <a:endParaRPr lang="en-US" altLang="en-US"/>
          </a:p>
        </p:txBody>
      </p:sp>
    </p:spTree>
    <p:extLst>
      <p:ext uri="{BB962C8B-B14F-4D97-AF65-F5344CB8AC3E}">
        <p14:creationId xmlns:p14="http://schemas.microsoft.com/office/powerpoint/2010/main" val="1979821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5861051" y="6253162"/>
            <a:ext cx="482599" cy="365125"/>
          </a:xfrm>
          <a:prstGeom prst="rect">
            <a:avLst/>
          </a:prstGeom>
        </p:spPr>
        <p:txBody>
          <a:bodyPr/>
          <a:lstStyle>
            <a:lvl1pPr algn="ctr">
              <a:defRPr/>
            </a:lvl1pPr>
          </a:lstStyle>
          <a:p>
            <a:fld id="{266C8793-0022-4E5E-8C9A-0278283B13C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337216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861051" y="6253162"/>
            <a:ext cx="482599" cy="365125"/>
          </a:xfrm>
          <a:prstGeom prst="rect">
            <a:avLst/>
          </a:prstGeom>
        </p:spPr>
        <p:txBody>
          <a:bodyPr/>
          <a:lstStyle>
            <a:lvl1pPr algn="ctr">
              <a:defRPr/>
            </a:lvl1pPr>
          </a:lstStyle>
          <a:p>
            <a:fld id="{266C8793-0022-4E5E-8C9A-0278283B13C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868100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61051" y="6253162"/>
            <a:ext cx="482599" cy="365125"/>
          </a:xfrm>
          <a:prstGeom prst="rect">
            <a:avLst/>
          </a:prstGeom>
        </p:spPr>
        <p:txBody>
          <a:bodyPr/>
          <a:lstStyle>
            <a:lvl1pPr algn="ctr">
              <a:defRPr/>
            </a:lvl1pPr>
          </a:lstStyle>
          <a:p>
            <a:fld id="{266C8793-0022-4E5E-8C9A-0278283B13C2}"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976" y="6149975"/>
            <a:ext cx="2857500" cy="571500"/>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19196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87724" y="1431058"/>
            <a:ext cx="6609752" cy="4391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61051" y="6253162"/>
            <a:ext cx="482599" cy="365125"/>
          </a:xfrm>
          <a:prstGeom prst="rect">
            <a:avLst/>
          </a:prstGeom>
        </p:spPr>
        <p:txBody>
          <a:bodyPr/>
          <a:lstStyle>
            <a:lvl1pPr algn="ctr">
              <a:defRPr/>
            </a:lvl1pPr>
          </a:lstStyle>
          <a:p>
            <a:fld id="{266C8793-0022-4E5E-8C9A-0278283B13C2}"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976" y="6149975"/>
            <a:ext cx="2857500" cy="571500"/>
          </a:xfrm>
          <a:prstGeom prst="rect">
            <a:avLst/>
          </a:prstGeom>
        </p:spPr>
      </p:pic>
      <p:sp>
        <p:nvSpPr>
          <p:cNvPr id="4" name="Title 3"/>
          <p:cNvSpPr>
            <a:spLocks noGrp="1"/>
          </p:cNvSpPr>
          <p:nvPr>
            <p:ph type="title"/>
          </p:nvPr>
        </p:nvSpPr>
        <p:spPr>
          <a:xfrm>
            <a:off x="419101" y="340116"/>
            <a:ext cx="7380817" cy="600075"/>
          </a:xfrm>
        </p:spPr>
        <p:txBody>
          <a:bodyPr/>
          <a:lstStyle>
            <a:lvl1pPr>
              <a:defRPr>
                <a:solidFill>
                  <a:srgbClr val="800000"/>
                </a:solidFill>
              </a:defRPr>
            </a:lvl1pPr>
          </a:lstStyle>
          <a:p>
            <a:r>
              <a:rPr lang="en-US" dirty="0"/>
              <a:t>Click to edit Master title style</a:t>
            </a:r>
          </a:p>
        </p:txBody>
      </p:sp>
      <p:sp>
        <p:nvSpPr>
          <p:cNvPr id="9" name="Picture Placeholder 2">
            <a:extLst>
              <a:ext uri="{FF2B5EF4-FFF2-40B4-BE49-F238E27FC236}">
                <a16:creationId xmlns:a16="http://schemas.microsoft.com/office/drawing/2014/main" id="{A1F37253-6D62-461B-8C64-4BDB0AE917FC}"/>
              </a:ext>
            </a:extLst>
          </p:cNvPr>
          <p:cNvSpPr>
            <a:spLocks noGrp="1"/>
          </p:cNvSpPr>
          <p:nvPr>
            <p:ph type="pic" idx="13"/>
          </p:nvPr>
        </p:nvSpPr>
        <p:spPr>
          <a:xfrm>
            <a:off x="419101" y="1421082"/>
            <a:ext cx="4494945" cy="4391025"/>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552928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5B2B-38E6-47D9-86F7-5E86E757A5E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4977D0B-4D15-4E99-8ADC-DD3188025CC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B8055-CA74-467D-B686-9562BA43028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7C2DE5-15EF-4F6F-ACCF-A1E2B7334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F5F78-5ACE-4543-9445-5F30985E3551}"/>
              </a:ext>
            </a:extLst>
          </p:cNvPr>
          <p:cNvSpPr>
            <a:spLocks noGrp="1"/>
          </p:cNvSpPr>
          <p:nvPr>
            <p:ph type="sldNum" sz="quarter" idx="12"/>
          </p:nvPr>
        </p:nvSpPr>
        <p:spPr/>
        <p:txBody>
          <a:bodyPr/>
          <a:lstStyle/>
          <a:p>
            <a:fld id="{35F72062-39AA-45D7-AE1C-DE889198AB47}" type="slidenum">
              <a:rPr lang="en-US" smtClean="0"/>
              <a:t>‹#›</a:t>
            </a:fld>
            <a:endParaRPr lang="en-US"/>
          </a:p>
        </p:txBody>
      </p:sp>
    </p:spTree>
    <p:extLst>
      <p:ext uri="{BB962C8B-B14F-4D97-AF65-F5344CB8AC3E}">
        <p14:creationId xmlns:p14="http://schemas.microsoft.com/office/powerpoint/2010/main" val="37985833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AI_Cover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BD9C2A-9564-4908-AF4C-20E9B2732B8F}"/>
              </a:ext>
            </a:extLst>
          </p:cNvPr>
          <p:cNvSpPr>
            <a:spLocks noGrp="1"/>
          </p:cNvSpPr>
          <p:nvPr>
            <p:ph type="ctrTitle"/>
          </p:nvPr>
        </p:nvSpPr>
        <p:spPr>
          <a:xfrm>
            <a:off x="6413549" y="1226473"/>
            <a:ext cx="3920112" cy="2387600"/>
          </a:xfrm>
        </p:spPr>
        <p:txBody>
          <a:bodyPr anchor="b">
            <a:normAutofit/>
          </a:bodyPr>
          <a:lstStyle>
            <a:lvl1pPr algn="l">
              <a:defRPr sz="3799">
                <a:solidFill>
                  <a:schemeClr val="tx1">
                    <a:lumMod val="95000"/>
                    <a:lumOff val="5000"/>
                  </a:schemeClr>
                </a:solidFill>
                <a:latin typeface="Roboto Thin"/>
                <a:cs typeface="Roboto Thin"/>
              </a:defRPr>
            </a:lvl1pPr>
          </a:lstStyle>
          <a:p>
            <a:r>
              <a:rPr lang="en-US" dirty="0"/>
              <a:t>Click to edit Master title style</a:t>
            </a:r>
          </a:p>
        </p:txBody>
      </p:sp>
      <p:sp>
        <p:nvSpPr>
          <p:cNvPr id="3" name="Subtitle 2">
            <a:extLst>
              <a:ext uri="{FF2B5EF4-FFF2-40B4-BE49-F238E27FC236}">
                <a16:creationId xmlns:a16="http://schemas.microsoft.com/office/drawing/2014/main" id="{C46A319B-45FE-4339-9E5B-B76388BFDB35}"/>
              </a:ext>
            </a:extLst>
          </p:cNvPr>
          <p:cNvSpPr>
            <a:spLocks noGrp="1"/>
          </p:cNvSpPr>
          <p:nvPr>
            <p:ph type="subTitle" idx="1" hasCustomPrompt="1"/>
          </p:nvPr>
        </p:nvSpPr>
        <p:spPr>
          <a:xfrm>
            <a:off x="6425668" y="3972094"/>
            <a:ext cx="5264077" cy="853907"/>
          </a:xfrm>
          <a:prstGeom prst="rect">
            <a:avLst/>
          </a:prstGeom>
        </p:spPr>
        <p:txBody>
          <a:bodyPr>
            <a:normAutofit/>
          </a:bodyPr>
          <a:lstStyle>
            <a:lvl1pPr marL="0" indent="0" algn="l">
              <a:buNone/>
              <a:defRPr sz="1800" baseline="0">
                <a:solidFill>
                  <a:srgbClr val="0D0D0D"/>
                </a:solidFill>
                <a:latin typeface="Roboto Thin"/>
                <a:cs typeface="Roboto Thin"/>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Name / Title</a:t>
            </a:r>
          </a:p>
        </p:txBody>
      </p:sp>
      <p:sp>
        <p:nvSpPr>
          <p:cNvPr id="6" name="Text Placeholder 5"/>
          <p:cNvSpPr>
            <a:spLocks noGrp="1"/>
          </p:cNvSpPr>
          <p:nvPr>
            <p:ph type="body" sz="quarter" idx="10" hasCustomPrompt="1"/>
          </p:nvPr>
        </p:nvSpPr>
        <p:spPr>
          <a:xfrm>
            <a:off x="6426200" y="5001617"/>
            <a:ext cx="4978400" cy="863600"/>
          </a:xfrm>
          <a:prstGeom prst="rect">
            <a:avLst/>
          </a:prstGeom>
        </p:spPr>
        <p:txBody>
          <a:bodyPr>
            <a:normAutofit/>
          </a:bodyPr>
          <a:lstStyle>
            <a:lvl1pPr marL="0" indent="0">
              <a:buNone/>
              <a:defRPr sz="1400">
                <a:solidFill>
                  <a:srgbClr val="666666"/>
                </a:solidFill>
                <a:latin typeface="Roboto Light"/>
                <a:cs typeface="Roboto Light"/>
              </a:defRPr>
            </a:lvl1pPr>
          </a:lstStyle>
          <a:p>
            <a:pPr lvl="0"/>
            <a:r>
              <a:rPr lang="en-US" dirty="0"/>
              <a:t>Date</a:t>
            </a:r>
          </a:p>
        </p:txBody>
      </p:sp>
      <p:pic>
        <p:nvPicPr>
          <p:cNvPr id="9" name="Picture 8" descr="SAI logo.png"/>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1365383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AI_Cover 1 no present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BD9C2A-9564-4908-AF4C-20E9B2732B8F}"/>
              </a:ext>
            </a:extLst>
          </p:cNvPr>
          <p:cNvSpPr>
            <a:spLocks noGrp="1"/>
          </p:cNvSpPr>
          <p:nvPr>
            <p:ph type="ctrTitle"/>
          </p:nvPr>
        </p:nvSpPr>
        <p:spPr>
          <a:xfrm>
            <a:off x="6413549" y="1226473"/>
            <a:ext cx="3920112" cy="2387600"/>
          </a:xfrm>
        </p:spPr>
        <p:txBody>
          <a:bodyPr anchor="b">
            <a:normAutofit/>
          </a:bodyPr>
          <a:lstStyle>
            <a:lvl1pPr algn="l">
              <a:defRPr sz="3799">
                <a:solidFill>
                  <a:schemeClr val="tx1">
                    <a:lumMod val="95000"/>
                    <a:lumOff val="5000"/>
                  </a:schemeClr>
                </a:solidFill>
                <a:latin typeface="Roboto Thin"/>
                <a:cs typeface="Roboto Thin"/>
              </a:defRPr>
            </a:lvl1pPr>
          </a:lstStyle>
          <a:p>
            <a:r>
              <a:rPr lang="en-US" dirty="0"/>
              <a:t>Click to edit Master title style</a:t>
            </a:r>
          </a:p>
        </p:txBody>
      </p:sp>
      <p:sp>
        <p:nvSpPr>
          <p:cNvPr id="7" name="Text Placeholder 5"/>
          <p:cNvSpPr>
            <a:spLocks noGrp="1"/>
          </p:cNvSpPr>
          <p:nvPr>
            <p:ph type="body" sz="quarter" idx="10" hasCustomPrompt="1"/>
          </p:nvPr>
        </p:nvSpPr>
        <p:spPr>
          <a:xfrm>
            <a:off x="6426200" y="4005064"/>
            <a:ext cx="4978400" cy="863600"/>
          </a:xfrm>
          <a:prstGeom prst="rect">
            <a:avLst/>
          </a:prstGeom>
        </p:spPr>
        <p:txBody>
          <a:bodyPr>
            <a:normAutofit/>
          </a:bodyPr>
          <a:lstStyle>
            <a:lvl1pPr marL="0" indent="0">
              <a:buNone/>
              <a:defRPr sz="1400">
                <a:solidFill>
                  <a:srgbClr val="666666"/>
                </a:solidFill>
                <a:latin typeface="Roboto Light"/>
                <a:cs typeface="Roboto Light"/>
              </a:defRPr>
            </a:lvl1pPr>
          </a:lstStyle>
          <a:p>
            <a:pPr lvl="0"/>
            <a:r>
              <a:rPr lang="en-US" dirty="0"/>
              <a:t>Date</a:t>
            </a:r>
          </a:p>
        </p:txBody>
      </p:sp>
      <p:pic>
        <p:nvPicPr>
          <p:cNvPr id="8" name="Picture 7" descr="SAI logo.png">
            <a:extLst>
              <a:ext uri="{FF2B5EF4-FFF2-40B4-BE49-F238E27FC236}">
                <a16:creationId xmlns:a16="http://schemas.microsoft.com/office/drawing/2014/main" id="{CF6F9475-1118-B649-A844-111C06A29E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1547697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I_Cover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BD9C2A-9564-4908-AF4C-20E9B2732B8F}"/>
              </a:ext>
            </a:extLst>
          </p:cNvPr>
          <p:cNvSpPr>
            <a:spLocks noGrp="1"/>
          </p:cNvSpPr>
          <p:nvPr>
            <p:ph type="ctrTitle"/>
          </p:nvPr>
        </p:nvSpPr>
        <p:spPr>
          <a:xfrm>
            <a:off x="6413549" y="1226473"/>
            <a:ext cx="3920112" cy="2387600"/>
          </a:xfrm>
        </p:spPr>
        <p:txBody>
          <a:bodyPr anchor="b">
            <a:normAutofit/>
          </a:bodyPr>
          <a:lstStyle>
            <a:lvl1pPr algn="l">
              <a:defRPr sz="3799">
                <a:solidFill>
                  <a:schemeClr val="tx1">
                    <a:lumMod val="95000"/>
                    <a:lumOff val="5000"/>
                  </a:schemeClr>
                </a:solidFill>
                <a:latin typeface="Roboto Thin"/>
                <a:cs typeface="Roboto Thin"/>
              </a:defRPr>
            </a:lvl1pPr>
          </a:lstStyle>
          <a:p>
            <a:r>
              <a:rPr lang="en-US" dirty="0"/>
              <a:t>Click to edit Master title style</a:t>
            </a:r>
          </a:p>
        </p:txBody>
      </p:sp>
      <p:sp>
        <p:nvSpPr>
          <p:cNvPr id="3" name="Subtitle 2">
            <a:extLst>
              <a:ext uri="{FF2B5EF4-FFF2-40B4-BE49-F238E27FC236}">
                <a16:creationId xmlns:a16="http://schemas.microsoft.com/office/drawing/2014/main" id="{C46A319B-45FE-4339-9E5B-B76388BFDB35}"/>
              </a:ext>
            </a:extLst>
          </p:cNvPr>
          <p:cNvSpPr>
            <a:spLocks noGrp="1"/>
          </p:cNvSpPr>
          <p:nvPr>
            <p:ph type="subTitle" idx="1" hasCustomPrompt="1"/>
          </p:nvPr>
        </p:nvSpPr>
        <p:spPr>
          <a:xfrm>
            <a:off x="6425668" y="3972094"/>
            <a:ext cx="5264077" cy="853907"/>
          </a:xfrm>
          <a:prstGeom prst="rect">
            <a:avLst/>
          </a:prstGeom>
        </p:spPr>
        <p:txBody>
          <a:bodyPr>
            <a:normAutofit/>
          </a:bodyPr>
          <a:lstStyle>
            <a:lvl1pPr marL="0" indent="0" algn="l">
              <a:buNone/>
              <a:defRPr sz="1800" baseline="0">
                <a:solidFill>
                  <a:srgbClr val="0D0D0D"/>
                </a:solidFill>
                <a:latin typeface="Roboto Thin"/>
                <a:cs typeface="Roboto Thin"/>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Name / Title</a:t>
            </a:r>
          </a:p>
        </p:txBody>
      </p:sp>
      <p:sp>
        <p:nvSpPr>
          <p:cNvPr id="6" name="Text Placeholder 5"/>
          <p:cNvSpPr>
            <a:spLocks noGrp="1"/>
          </p:cNvSpPr>
          <p:nvPr>
            <p:ph type="body" sz="quarter" idx="10" hasCustomPrompt="1"/>
          </p:nvPr>
        </p:nvSpPr>
        <p:spPr>
          <a:xfrm>
            <a:off x="6426200" y="5001617"/>
            <a:ext cx="4978400" cy="863600"/>
          </a:xfrm>
          <a:prstGeom prst="rect">
            <a:avLst/>
          </a:prstGeom>
        </p:spPr>
        <p:txBody>
          <a:bodyPr>
            <a:normAutofit/>
          </a:bodyPr>
          <a:lstStyle>
            <a:lvl1pPr marL="0" indent="0">
              <a:buNone/>
              <a:defRPr sz="1400">
                <a:solidFill>
                  <a:srgbClr val="666666"/>
                </a:solidFill>
                <a:latin typeface="Roboto Light"/>
                <a:cs typeface="Roboto Light"/>
              </a:defRPr>
            </a:lvl1pPr>
          </a:lstStyle>
          <a:p>
            <a:pPr lvl="0"/>
            <a:r>
              <a:rPr lang="en-US" dirty="0"/>
              <a:t>Date</a:t>
            </a:r>
          </a:p>
        </p:txBody>
      </p:sp>
      <p:pic>
        <p:nvPicPr>
          <p:cNvPr id="9" name="Picture 8" descr="SAI logo.png"/>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427742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I_Cover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BD9C2A-9564-4908-AF4C-20E9B2732B8F}"/>
              </a:ext>
            </a:extLst>
          </p:cNvPr>
          <p:cNvSpPr>
            <a:spLocks noGrp="1"/>
          </p:cNvSpPr>
          <p:nvPr>
            <p:ph type="ctrTitle"/>
          </p:nvPr>
        </p:nvSpPr>
        <p:spPr>
          <a:xfrm>
            <a:off x="6413549" y="1226473"/>
            <a:ext cx="3920112" cy="2387600"/>
          </a:xfrm>
        </p:spPr>
        <p:txBody>
          <a:bodyPr anchor="b">
            <a:normAutofit/>
          </a:bodyPr>
          <a:lstStyle>
            <a:lvl1pPr algn="l">
              <a:defRPr sz="3799">
                <a:solidFill>
                  <a:schemeClr val="tx1">
                    <a:lumMod val="95000"/>
                    <a:lumOff val="5000"/>
                  </a:schemeClr>
                </a:solidFill>
                <a:latin typeface="Roboto Thin"/>
                <a:cs typeface="Roboto Thin"/>
              </a:defRPr>
            </a:lvl1pPr>
          </a:lstStyle>
          <a:p>
            <a:r>
              <a:rPr lang="en-US" dirty="0"/>
              <a:t>Click to edit Master title style</a:t>
            </a:r>
          </a:p>
        </p:txBody>
      </p:sp>
      <p:sp>
        <p:nvSpPr>
          <p:cNvPr id="3" name="Subtitle 2">
            <a:extLst>
              <a:ext uri="{FF2B5EF4-FFF2-40B4-BE49-F238E27FC236}">
                <a16:creationId xmlns:a16="http://schemas.microsoft.com/office/drawing/2014/main" id="{C46A319B-45FE-4339-9E5B-B76388BFDB35}"/>
              </a:ext>
            </a:extLst>
          </p:cNvPr>
          <p:cNvSpPr>
            <a:spLocks noGrp="1"/>
          </p:cNvSpPr>
          <p:nvPr>
            <p:ph type="subTitle" idx="1" hasCustomPrompt="1"/>
          </p:nvPr>
        </p:nvSpPr>
        <p:spPr>
          <a:xfrm>
            <a:off x="6425668" y="3972094"/>
            <a:ext cx="5264077" cy="853907"/>
          </a:xfrm>
          <a:prstGeom prst="rect">
            <a:avLst/>
          </a:prstGeom>
        </p:spPr>
        <p:txBody>
          <a:bodyPr>
            <a:normAutofit/>
          </a:bodyPr>
          <a:lstStyle>
            <a:lvl1pPr marL="0" indent="0" algn="l">
              <a:buNone/>
              <a:defRPr sz="1800" baseline="0">
                <a:solidFill>
                  <a:srgbClr val="0D0D0D"/>
                </a:solidFill>
                <a:latin typeface="Roboto Thin"/>
                <a:cs typeface="Roboto Thin"/>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Name / Title</a:t>
            </a:r>
          </a:p>
        </p:txBody>
      </p:sp>
      <p:sp>
        <p:nvSpPr>
          <p:cNvPr id="6" name="Text Placeholder 5"/>
          <p:cNvSpPr>
            <a:spLocks noGrp="1"/>
          </p:cNvSpPr>
          <p:nvPr>
            <p:ph type="body" sz="quarter" idx="10" hasCustomPrompt="1"/>
          </p:nvPr>
        </p:nvSpPr>
        <p:spPr>
          <a:xfrm>
            <a:off x="6426200" y="5001617"/>
            <a:ext cx="4978400" cy="863600"/>
          </a:xfrm>
          <a:prstGeom prst="rect">
            <a:avLst/>
          </a:prstGeom>
        </p:spPr>
        <p:txBody>
          <a:bodyPr>
            <a:normAutofit/>
          </a:bodyPr>
          <a:lstStyle>
            <a:lvl1pPr marL="0" indent="0">
              <a:buNone/>
              <a:defRPr sz="1400">
                <a:solidFill>
                  <a:srgbClr val="666666"/>
                </a:solidFill>
                <a:latin typeface="Roboto Light"/>
                <a:cs typeface="Roboto Light"/>
              </a:defRPr>
            </a:lvl1pPr>
          </a:lstStyle>
          <a:p>
            <a:pPr lvl="0"/>
            <a:r>
              <a:rPr lang="en-US" dirty="0"/>
              <a:t>Date</a:t>
            </a:r>
          </a:p>
        </p:txBody>
      </p:sp>
      <p:pic>
        <p:nvPicPr>
          <p:cNvPr id="9" name="Picture 8" descr="SAI logo.png"/>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2827661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AI_Cover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BD9C2A-9564-4908-AF4C-20E9B2732B8F}"/>
              </a:ext>
            </a:extLst>
          </p:cNvPr>
          <p:cNvSpPr>
            <a:spLocks noGrp="1"/>
          </p:cNvSpPr>
          <p:nvPr>
            <p:ph type="ctrTitle"/>
          </p:nvPr>
        </p:nvSpPr>
        <p:spPr>
          <a:xfrm>
            <a:off x="6413549" y="1226473"/>
            <a:ext cx="3920112" cy="2387600"/>
          </a:xfrm>
        </p:spPr>
        <p:txBody>
          <a:bodyPr anchor="b">
            <a:normAutofit/>
          </a:bodyPr>
          <a:lstStyle>
            <a:lvl1pPr algn="l">
              <a:defRPr sz="3799">
                <a:solidFill>
                  <a:schemeClr val="tx1">
                    <a:lumMod val="95000"/>
                    <a:lumOff val="5000"/>
                  </a:schemeClr>
                </a:solidFill>
                <a:latin typeface="Roboto Thin"/>
                <a:cs typeface="Roboto Thin"/>
              </a:defRPr>
            </a:lvl1pPr>
          </a:lstStyle>
          <a:p>
            <a:r>
              <a:rPr lang="en-US" dirty="0"/>
              <a:t>Click to edit Master title style</a:t>
            </a:r>
          </a:p>
        </p:txBody>
      </p:sp>
      <p:sp>
        <p:nvSpPr>
          <p:cNvPr id="3" name="Subtitle 2">
            <a:extLst>
              <a:ext uri="{FF2B5EF4-FFF2-40B4-BE49-F238E27FC236}">
                <a16:creationId xmlns:a16="http://schemas.microsoft.com/office/drawing/2014/main" id="{C46A319B-45FE-4339-9E5B-B76388BFDB35}"/>
              </a:ext>
            </a:extLst>
          </p:cNvPr>
          <p:cNvSpPr>
            <a:spLocks noGrp="1"/>
          </p:cNvSpPr>
          <p:nvPr>
            <p:ph type="subTitle" idx="1" hasCustomPrompt="1"/>
          </p:nvPr>
        </p:nvSpPr>
        <p:spPr>
          <a:xfrm>
            <a:off x="6425668" y="3972094"/>
            <a:ext cx="5264077" cy="853907"/>
          </a:xfrm>
          <a:prstGeom prst="rect">
            <a:avLst/>
          </a:prstGeom>
        </p:spPr>
        <p:txBody>
          <a:bodyPr>
            <a:normAutofit/>
          </a:bodyPr>
          <a:lstStyle>
            <a:lvl1pPr marL="0" indent="0" algn="l">
              <a:buNone/>
              <a:defRPr sz="1800" baseline="0">
                <a:solidFill>
                  <a:srgbClr val="0D0D0D"/>
                </a:solidFill>
                <a:latin typeface="Roboto Thin"/>
                <a:cs typeface="Roboto Thin"/>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Name / Title</a:t>
            </a:r>
          </a:p>
        </p:txBody>
      </p:sp>
      <p:sp>
        <p:nvSpPr>
          <p:cNvPr id="6" name="Text Placeholder 5"/>
          <p:cNvSpPr>
            <a:spLocks noGrp="1"/>
          </p:cNvSpPr>
          <p:nvPr>
            <p:ph type="body" sz="quarter" idx="10" hasCustomPrompt="1"/>
          </p:nvPr>
        </p:nvSpPr>
        <p:spPr>
          <a:xfrm>
            <a:off x="6426200" y="5001617"/>
            <a:ext cx="4978400" cy="863600"/>
          </a:xfrm>
          <a:prstGeom prst="rect">
            <a:avLst/>
          </a:prstGeom>
        </p:spPr>
        <p:txBody>
          <a:bodyPr>
            <a:normAutofit/>
          </a:bodyPr>
          <a:lstStyle>
            <a:lvl1pPr marL="0" indent="0">
              <a:buNone/>
              <a:defRPr sz="1400">
                <a:solidFill>
                  <a:srgbClr val="666666"/>
                </a:solidFill>
                <a:latin typeface="Roboto Light"/>
                <a:cs typeface="Roboto Light"/>
              </a:defRPr>
            </a:lvl1pPr>
          </a:lstStyle>
          <a:p>
            <a:pPr lvl="0"/>
            <a:r>
              <a:rPr lang="en-US" dirty="0"/>
              <a:t>Date</a:t>
            </a:r>
          </a:p>
        </p:txBody>
      </p:sp>
      <p:pic>
        <p:nvPicPr>
          <p:cNvPr id="9" name="Picture 8" descr="SAI logo.png"/>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47842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D14C080-D6AA-4266-BCD0-9816583387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E05217-CC47-4AC0-A14D-65CD1DA3D97E}"/>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7" name="Rectangle 6">
            <a:extLst>
              <a:ext uri="{FF2B5EF4-FFF2-40B4-BE49-F238E27FC236}">
                <a16:creationId xmlns:a16="http://schemas.microsoft.com/office/drawing/2014/main" id="{EB1980C4-B1FF-4D3A-9100-67BE231B2D01}"/>
              </a:ext>
            </a:extLst>
          </p:cNvPr>
          <p:cNvSpPr>
            <a:spLocks noGrp="1" noChangeArrowheads="1"/>
          </p:cNvSpPr>
          <p:nvPr>
            <p:ph type="sldNum" sz="quarter" idx="12"/>
          </p:nvPr>
        </p:nvSpPr>
        <p:spPr>
          <a:ln/>
        </p:spPr>
        <p:txBody>
          <a:bodyPr/>
          <a:lstStyle>
            <a:lvl1pPr>
              <a:defRPr/>
            </a:lvl1pPr>
          </a:lstStyle>
          <a:p>
            <a:pPr>
              <a:defRPr/>
            </a:pPr>
            <a:fld id="{AF9141E5-A2D3-4927-A984-EDE9D042CCCF}" type="slidenum">
              <a:rPr lang="en-US" altLang="en-US"/>
              <a:pPr>
                <a:defRPr/>
              </a:pPr>
              <a:t>‹#›</a:t>
            </a:fld>
            <a:endParaRPr lang="en-US" altLang="en-US"/>
          </a:p>
        </p:txBody>
      </p:sp>
    </p:spTree>
    <p:extLst>
      <p:ext uri="{BB962C8B-B14F-4D97-AF65-F5344CB8AC3E}">
        <p14:creationId xmlns:p14="http://schemas.microsoft.com/office/powerpoint/2010/main" val="2596973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I_Cover 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BD9C2A-9564-4908-AF4C-20E9B2732B8F}"/>
              </a:ext>
            </a:extLst>
          </p:cNvPr>
          <p:cNvSpPr>
            <a:spLocks noGrp="1"/>
          </p:cNvSpPr>
          <p:nvPr>
            <p:ph type="ctrTitle"/>
          </p:nvPr>
        </p:nvSpPr>
        <p:spPr>
          <a:xfrm>
            <a:off x="6413549" y="1226473"/>
            <a:ext cx="3920112" cy="2387600"/>
          </a:xfrm>
        </p:spPr>
        <p:txBody>
          <a:bodyPr anchor="b">
            <a:normAutofit/>
          </a:bodyPr>
          <a:lstStyle>
            <a:lvl1pPr algn="l">
              <a:defRPr sz="3799">
                <a:solidFill>
                  <a:schemeClr val="tx1">
                    <a:lumMod val="95000"/>
                    <a:lumOff val="5000"/>
                  </a:schemeClr>
                </a:solidFill>
                <a:latin typeface="Roboto Thin"/>
                <a:cs typeface="Roboto Thin"/>
              </a:defRPr>
            </a:lvl1pPr>
          </a:lstStyle>
          <a:p>
            <a:r>
              <a:rPr lang="en-US" dirty="0"/>
              <a:t>Click to edit Master title style</a:t>
            </a:r>
          </a:p>
        </p:txBody>
      </p:sp>
      <p:sp>
        <p:nvSpPr>
          <p:cNvPr id="3" name="Subtitle 2">
            <a:extLst>
              <a:ext uri="{FF2B5EF4-FFF2-40B4-BE49-F238E27FC236}">
                <a16:creationId xmlns:a16="http://schemas.microsoft.com/office/drawing/2014/main" id="{C46A319B-45FE-4339-9E5B-B76388BFDB35}"/>
              </a:ext>
            </a:extLst>
          </p:cNvPr>
          <p:cNvSpPr>
            <a:spLocks noGrp="1"/>
          </p:cNvSpPr>
          <p:nvPr>
            <p:ph type="subTitle" idx="1" hasCustomPrompt="1"/>
          </p:nvPr>
        </p:nvSpPr>
        <p:spPr>
          <a:xfrm>
            <a:off x="6425668" y="3972094"/>
            <a:ext cx="5264077" cy="853907"/>
          </a:xfrm>
          <a:prstGeom prst="rect">
            <a:avLst/>
          </a:prstGeom>
        </p:spPr>
        <p:txBody>
          <a:bodyPr>
            <a:normAutofit/>
          </a:bodyPr>
          <a:lstStyle>
            <a:lvl1pPr marL="0" indent="0" algn="l">
              <a:buNone/>
              <a:defRPr sz="1800" baseline="0">
                <a:solidFill>
                  <a:srgbClr val="0D0D0D"/>
                </a:solidFill>
                <a:latin typeface="Roboto Thin"/>
                <a:cs typeface="Roboto Thin"/>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Name / Title</a:t>
            </a:r>
          </a:p>
        </p:txBody>
      </p:sp>
      <p:sp>
        <p:nvSpPr>
          <p:cNvPr id="6" name="Text Placeholder 5"/>
          <p:cNvSpPr>
            <a:spLocks noGrp="1"/>
          </p:cNvSpPr>
          <p:nvPr>
            <p:ph type="body" sz="quarter" idx="10" hasCustomPrompt="1"/>
          </p:nvPr>
        </p:nvSpPr>
        <p:spPr>
          <a:xfrm>
            <a:off x="6426200" y="5001617"/>
            <a:ext cx="4978400" cy="863600"/>
          </a:xfrm>
          <a:prstGeom prst="rect">
            <a:avLst/>
          </a:prstGeom>
        </p:spPr>
        <p:txBody>
          <a:bodyPr>
            <a:normAutofit/>
          </a:bodyPr>
          <a:lstStyle>
            <a:lvl1pPr marL="0" indent="0">
              <a:buNone/>
              <a:defRPr sz="1400">
                <a:solidFill>
                  <a:srgbClr val="666666"/>
                </a:solidFill>
                <a:latin typeface="Roboto Light"/>
                <a:cs typeface="Roboto Light"/>
              </a:defRPr>
            </a:lvl1pPr>
          </a:lstStyle>
          <a:p>
            <a:pPr lvl="0"/>
            <a:r>
              <a:rPr lang="en-US" dirty="0"/>
              <a:t>Date</a:t>
            </a:r>
          </a:p>
        </p:txBody>
      </p:sp>
      <p:pic>
        <p:nvPicPr>
          <p:cNvPr id="9" name="Picture 8" descr="SAI logo.png"/>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1373550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AI_bulle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4546"/>
          <a:stretch/>
        </p:blipFill>
        <p:spPr>
          <a:xfrm>
            <a:off x="0" y="-1"/>
            <a:ext cx="12192000" cy="6546271"/>
          </a:xfrm>
          <a:prstGeom prst="rect">
            <a:avLst/>
          </a:prstGeom>
        </p:spPr>
      </p:pic>
      <p:sp>
        <p:nvSpPr>
          <p:cNvPr id="5" name="Text Placeholder 4"/>
          <p:cNvSpPr>
            <a:spLocks noGrp="1"/>
          </p:cNvSpPr>
          <p:nvPr>
            <p:ph type="body" sz="quarter" idx="10"/>
          </p:nvPr>
        </p:nvSpPr>
        <p:spPr>
          <a:xfrm>
            <a:off x="838201" y="1869496"/>
            <a:ext cx="8753475" cy="3481481"/>
          </a:xfrm>
          <a:prstGeom prst="rect">
            <a:avLst/>
          </a:prstGeom>
        </p:spPr>
        <p:txBody>
          <a:bodyPr/>
          <a:lstStyle>
            <a:lvl1pPr>
              <a:defRPr sz="2400" b="1" i="0">
                <a:solidFill>
                  <a:srgbClr val="45B29D"/>
                </a:solidFill>
                <a:latin typeface="Roboto Bold"/>
                <a:cs typeface="Roboto Bold"/>
              </a:defRPr>
            </a:lvl1pPr>
            <a:lvl2pPr marL="685629" indent="-228543">
              <a:spcAft>
                <a:spcPts val="600"/>
              </a:spcAft>
              <a:buFont typeface="Arial"/>
              <a:buChar char="•"/>
              <a:defRPr sz="1800"/>
            </a:lvl2pPr>
            <a:lvl3pPr>
              <a:spcAft>
                <a:spcPts val="600"/>
              </a:spcAft>
              <a:defRPr sz="1600"/>
            </a:lvl3pPr>
            <a:lvl4pPr marL="1599800" indent="-228543">
              <a:spcAft>
                <a:spcPts val="600"/>
              </a:spcAft>
              <a:buSzPct val="89000"/>
              <a:buFont typeface="Courier New"/>
              <a:buChar char="o"/>
              <a:defRPr sz="1400"/>
            </a:lvl4pPr>
            <a:lvl5pP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SAI logo.png">
            <a:extLst>
              <a:ext uri="{FF2B5EF4-FFF2-40B4-BE49-F238E27FC236}">
                <a16:creationId xmlns:a16="http://schemas.microsoft.com/office/drawing/2014/main" id="{C295B953-BB3D-7F4A-BC5F-41F1F7D8BAE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
        <p:nvSpPr>
          <p:cNvPr id="6" name="Title Placeholder 1">
            <a:extLst>
              <a:ext uri="{FF2B5EF4-FFF2-40B4-BE49-F238E27FC236}">
                <a16:creationId xmlns:a16="http://schemas.microsoft.com/office/drawing/2014/main" id="{192594B3-BE2C-490E-9AA2-6C341210846D}"/>
              </a:ext>
            </a:extLst>
          </p:cNvPr>
          <p:cNvSpPr>
            <a:spLocks noGrp="1"/>
          </p:cNvSpPr>
          <p:nvPr>
            <p:ph type="title"/>
          </p:nvPr>
        </p:nvSpPr>
        <p:spPr>
          <a:xfrm>
            <a:off x="2209801" y="196271"/>
            <a:ext cx="8753475" cy="1356405"/>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3768348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AI_bulle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4445"/>
          <a:stretch/>
        </p:blipFill>
        <p:spPr>
          <a:xfrm>
            <a:off x="0" y="0"/>
            <a:ext cx="12192000" cy="6553200"/>
          </a:xfrm>
          <a:prstGeom prst="rect">
            <a:avLst/>
          </a:prstGeom>
        </p:spPr>
      </p:pic>
      <p:sp>
        <p:nvSpPr>
          <p:cNvPr id="6" name="Title Placeholder 1">
            <a:extLst>
              <a:ext uri="{FF2B5EF4-FFF2-40B4-BE49-F238E27FC236}">
                <a16:creationId xmlns:a16="http://schemas.microsoft.com/office/drawing/2014/main" id="{192594B3-BE2C-490E-9AA2-6C341210846D}"/>
              </a:ext>
            </a:extLst>
          </p:cNvPr>
          <p:cNvSpPr>
            <a:spLocks noGrp="1"/>
          </p:cNvSpPr>
          <p:nvPr>
            <p:ph type="title"/>
          </p:nvPr>
        </p:nvSpPr>
        <p:spPr>
          <a:xfrm>
            <a:off x="2209801" y="203199"/>
            <a:ext cx="8753475" cy="1356405"/>
          </a:xfrm>
          <a:prstGeom prst="rect">
            <a:avLst/>
          </a:prstGeom>
        </p:spPr>
        <p:txBody>
          <a:bodyPr vert="horz" lIns="91440" tIns="45720" rIns="91440" bIns="45720" rtlCol="0" anchor="b">
            <a:normAutofit/>
          </a:bodyPr>
          <a:lstStyle/>
          <a:p>
            <a:r>
              <a:rPr lang="en-US" dirty="0"/>
              <a:t>Click to edit Master title style</a:t>
            </a:r>
          </a:p>
        </p:txBody>
      </p:sp>
      <p:sp>
        <p:nvSpPr>
          <p:cNvPr id="5" name="Text Placeholder 4"/>
          <p:cNvSpPr>
            <a:spLocks noGrp="1"/>
          </p:cNvSpPr>
          <p:nvPr>
            <p:ph type="body" sz="quarter" idx="10"/>
          </p:nvPr>
        </p:nvSpPr>
        <p:spPr>
          <a:xfrm>
            <a:off x="838201" y="1876426"/>
            <a:ext cx="8753475" cy="3481481"/>
          </a:xfrm>
          <a:prstGeom prst="rect">
            <a:avLst/>
          </a:prstGeom>
        </p:spPr>
        <p:txBody>
          <a:bodyPr/>
          <a:lstStyle>
            <a:lvl1pPr>
              <a:defRPr sz="2400" b="1" i="0">
                <a:solidFill>
                  <a:srgbClr val="45B29D"/>
                </a:solidFill>
                <a:latin typeface="Roboto Bold"/>
                <a:cs typeface="Roboto Bold"/>
              </a:defRPr>
            </a:lvl1pPr>
            <a:lvl2pPr marL="685629" indent="-228543">
              <a:spcAft>
                <a:spcPts val="600"/>
              </a:spcAft>
              <a:buFont typeface="Arial"/>
              <a:buChar char="•"/>
              <a:defRPr sz="1800"/>
            </a:lvl2pPr>
            <a:lvl3pPr>
              <a:spcAft>
                <a:spcPts val="600"/>
              </a:spcAft>
              <a:defRPr sz="1600"/>
            </a:lvl3pPr>
            <a:lvl4pPr marL="1599800" indent="-228543">
              <a:spcAft>
                <a:spcPts val="600"/>
              </a:spcAft>
              <a:buSzPct val="89000"/>
              <a:buFont typeface="Courier New"/>
              <a:buChar char="o"/>
              <a:defRPr sz="1400"/>
            </a:lvl4pPr>
            <a:lvl5pP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SAI logo.png">
            <a:extLst>
              <a:ext uri="{FF2B5EF4-FFF2-40B4-BE49-F238E27FC236}">
                <a16:creationId xmlns:a16="http://schemas.microsoft.com/office/drawing/2014/main" id="{9725C344-5E21-E14F-A94C-B4E3617CE7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2820820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SAI_bullet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92594B3-BE2C-490E-9AA2-6C341210846D}"/>
              </a:ext>
            </a:extLst>
          </p:cNvPr>
          <p:cNvSpPr>
            <a:spLocks noGrp="1"/>
          </p:cNvSpPr>
          <p:nvPr>
            <p:ph type="title"/>
          </p:nvPr>
        </p:nvSpPr>
        <p:spPr>
          <a:xfrm>
            <a:off x="2209801" y="203199"/>
            <a:ext cx="8753475" cy="1356405"/>
          </a:xfrm>
          <a:prstGeom prst="rect">
            <a:avLst/>
          </a:prstGeom>
        </p:spPr>
        <p:txBody>
          <a:bodyPr vert="horz" lIns="91440" tIns="45720" rIns="91440" bIns="45720" rtlCol="0" anchor="b">
            <a:normAutofit/>
          </a:bodyPr>
          <a:lstStyle/>
          <a:p>
            <a:r>
              <a:rPr lang="en-US" dirty="0"/>
              <a:t>Click to edit Master title style</a:t>
            </a:r>
          </a:p>
        </p:txBody>
      </p:sp>
      <p:sp>
        <p:nvSpPr>
          <p:cNvPr id="5" name="Text Placeholder 4"/>
          <p:cNvSpPr>
            <a:spLocks noGrp="1"/>
          </p:cNvSpPr>
          <p:nvPr>
            <p:ph type="body" sz="quarter" idx="10"/>
          </p:nvPr>
        </p:nvSpPr>
        <p:spPr>
          <a:xfrm>
            <a:off x="838201" y="1876426"/>
            <a:ext cx="8753475" cy="3481481"/>
          </a:xfrm>
          <a:prstGeom prst="rect">
            <a:avLst/>
          </a:prstGeom>
        </p:spPr>
        <p:txBody>
          <a:bodyPr/>
          <a:lstStyle>
            <a:lvl1pPr>
              <a:defRPr sz="2400" b="1" i="0">
                <a:solidFill>
                  <a:srgbClr val="45B29D"/>
                </a:solidFill>
                <a:latin typeface="Roboto Bold"/>
                <a:cs typeface="Roboto Bold"/>
              </a:defRPr>
            </a:lvl1pPr>
            <a:lvl2pPr marL="685629" indent="-228543">
              <a:spcAft>
                <a:spcPts val="600"/>
              </a:spcAft>
              <a:buFont typeface="Arial"/>
              <a:buChar char="•"/>
              <a:defRPr sz="1800"/>
            </a:lvl2pPr>
            <a:lvl3pPr>
              <a:spcAft>
                <a:spcPts val="600"/>
              </a:spcAft>
              <a:defRPr sz="1600"/>
            </a:lvl3pPr>
            <a:lvl4pPr marL="1599800" indent="-228543">
              <a:spcAft>
                <a:spcPts val="600"/>
              </a:spcAft>
              <a:buSzPct val="89000"/>
              <a:buFont typeface="Courier New"/>
              <a:buChar char="o"/>
              <a:defRPr sz="1400"/>
            </a:lvl4pPr>
            <a:lvl5pP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SAI logo.png">
            <a:extLst>
              <a:ext uri="{FF2B5EF4-FFF2-40B4-BE49-F238E27FC236}">
                <a16:creationId xmlns:a16="http://schemas.microsoft.com/office/drawing/2014/main" id="{9725C344-5E21-E14F-A94C-B4E3617CE7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pic>
        <p:nvPicPr>
          <p:cNvPr id="9" name="Picture 8">
            <a:extLst>
              <a:ext uri="{FF2B5EF4-FFF2-40B4-BE49-F238E27FC236}">
                <a16:creationId xmlns:a16="http://schemas.microsoft.com/office/drawing/2014/main" id="{89A12115-BD62-3143-B4E1-0855A3AA6DE7}"/>
              </a:ext>
            </a:extLst>
          </p:cNvPr>
          <p:cNvPicPr>
            <a:picLocks noChangeAspect="1"/>
          </p:cNvPicPr>
          <p:nvPr userDrawn="1"/>
        </p:nvPicPr>
        <p:blipFill rotWithShape="1">
          <a:blip r:embed="rId3"/>
          <a:srcRect t="9124" r="4471" b="7664"/>
          <a:stretch/>
        </p:blipFill>
        <p:spPr>
          <a:xfrm>
            <a:off x="0" y="133924"/>
            <a:ext cx="2209800" cy="1429317"/>
          </a:xfrm>
          <a:prstGeom prst="rect">
            <a:avLst/>
          </a:prstGeom>
        </p:spPr>
      </p:pic>
    </p:spTree>
    <p:extLst>
      <p:ext uri="{BB962C8B-B14F-4D97-AF65-F5344CB8AC3E}">
        <p14:creationId xmlns:p14="http://schemas.microsoft.com/office/powerpoint/2010/main" val="1912316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AI_bulle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5926"/>
          <a:stretch/>
        </p:blipFill>
        <p:spPr>
          <a:xfrm>
            <a:off x="0" y="0"/>
            <a:ext cx="12192000" cy="6451600"/>
          </a:xfrm>
          <a:prstGeom prst="rect">
            <a:avLst/>
          </a:prstGeom>
        </p:spPr>
      </p:pic>
      <p:sp>
        <p:nvSpPr>
          <p:cNvPr id="6" name="Title Placeholder 1">
            <a:extLst>
              <a:ext uri="{FF2B5EF4-FFF2-40B4-BE49-F238E27FC236}">
                <a16:creationId xmlns:a16="http://schemas.microsoft.com/office/drawing/2014/main" id="{192594B3-BE2C-490E-9AA2-6C341210846D}"/>
              </a:ext>
            </a:extLst>
          </p:cNvPr>
          <p:cNvSpPr>
            <a:spLocks noGrp="1"/>
          </p:cNvSpPr>
          <p:nvPr>
            <p:ph type="title"/>
          </p:nvPr>
        </p:nvSpPr>
        <p:spPr>
          <a:xfrm>
            <a:off x="1308101" y="101600"/>
            <a:ext cx="9655175" cy="1356405"/>
          </a:xfrm>
          <a:prstGeom prst="rect">
            <a:avLst/>
          </a:prstGeom>
        </p:spPr>
        <p:txBody>
          <a:bodyPr vert="horz" lIns="91440" tIns="45720" rIns="91440" bIns="45720" rtlCol="0" anchor="b">
            <a:normAutofit/>
          </a:bodyPr>
          <a:lstStyle/>
          <a:p>
            <a:r>
              <a:rPr lang="en-US" dirty="0"/>
              <a:t>Click to edit Master title style</a:t>
            </a:r>
          </a:p>
        </p:txBody>
      </p:sp>
      <p:sp>
        <p:nvSpPr>
          <p:cNvPr id="5" name="Text Placeholder 4"/>
          <p:cNvSpPr>
            <a:spLocks noGrp="1"/>
          </p:cNvSpPr>
          <p:nvPr>
            <p:ph type="body" sz="quarter" idx="10"/>
          </p:nvPr>
        </p:nvSpPr>
        <p:spPr>
          <a:xfrm>
            <a:off x="838201" y="1774826"/>
            <a:ext cx="8753475" cy="3481481"/>
          </a:xfrm>
          <a:prstGeom prst="rect">
            <a:avLst/>
          </a:prstGeom>
        </p:spPr>
        <p:txBody>
          <a:bodyPr/>
          <a:lstStyle>
            <a:lvl1pPr>
              <a:defRPr sz="2400" b="1" i="0">
                <a:solidFill>
                  <a:srgbClr val="45B29D"/>
                </a:solidFill>
                <a:latin typeface="Roboto Bold"/>
                <a:cs typeface="Roboto Bold"/>
              </a:defRPr>
            </a:lvl1pPr>
            <a:lvl2pPr marL="685629" indent="-228543">
              <a:spcAft>
                <a:spcPts val="600"/>
              </a:spcAft>
              <a:buFont typeface="Arial"/>
              <a:buChar char="•"/>
              <a:defRPr sz="1800"/>
            </a:lvl2pPr>
            <a:lvl3pPr>
              <a:spcAft>
                <a:spcPts val="600"/>
              </a:spcAft>
              <a:defRPr sz="1600"/>
            </a:lvl3pPr>
            <a:lvl4pPr marL="1599800" indent="-228543">
              <a:spcAft>
                <a:spcPts val="600"/>
              </a:spcAft>
              <a:buSzPct val="89000"/>
              <a:buFont typeface="Courier New"/>
              <a:buChar char="o"/>
              <a:defRPr sz="1400"/>
            </a:lvl4pPr>
            <a:lvl5pP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SAI logo.png">
            <a:extLst>
              <a:ext uri="{FF2B5EF4-FFF2-40B4-BE49-F238E27FC236}">
                <a16:creationId xmlns:a16="http://schemas.microsoft.com/office/drawing/2014/main" id="{9725C344-5E21-E14F-A94C-B4E3617CE7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1643334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SAI_bulle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9259"/>
          <a:stretch/>
        </p:blipFill>
        <p:spPr>
          <a:xfrm>
            <a:off x="0" y="0"/>
            <a:ext cx="12192000" cy="6223000"/>
          </a:xfrm>
          <a:prstGeom prst="rect">
            <a:avLst/>
          </a:prstGeom>
        </p:spPr>
      </p:pic>
      <p:sp>
        <p:nvSpPr>
          <p:cNvPr id="5" name="Text Placeholder 4"/>
          <p:cNvSpPr>
            <a:spLocks noGrp="1"/>
          </p:cNvSpPr>
          <p:nvPr>
            <p:ph type="body" sz="quarter" idx="10"/>
          </p:nvPr>
        </p:nvSpPr>
        <p:spPr>
          <a:xfrm>
            <a:off x="838201" y="1792409"/>
            <a:ext cx="8753475" cy="3481481"/>
          </a:xfrm>
          <a:prstGeom prst="rect">
            <a:avLst/>
          </a:prstGeom>
        </p:spPr>
        <p:txBody>
          <a:bodyPr/>
          <a:lstStyle>
            <a:lvl1pPr>
              <a:defRPr sz="2400" b="1" i="0">
                <a:solidFill>
                  <a:srgbClr val="45B29D"/>
                </a:solidFill>
                <a:latin typeface="Roboto Bold"/>
                <a:cs typeface="Roboto Bold"/>
              </a:defRPr>
            </a:lvl1pPr>
            <a:lvl2pPr marL="685629" indent="-228543">
              <a:spcAft>
                <a:spcPts val="600"/>
              </a:spcAft>
              <a:buFont typeface="Arial"/>
              <a:buChar char="•"/>
              <a:defRPr sz="1800"/>
            </a:lvl2pPr>
            <a:lvl3pPr>
              <a:spcAft>
                <a:spcPts val="600"/>
              </a:spcAft>
              <a:defRPr sz="1600"/>
            </a:lvl3pPr>
            <a:lvl4pPr marL="1599800" indent="-228543">
              <a:spcAft>
                <a:spcPts val="600"/>
              </a:spcAft>
              <a:buSzPct val="89000"/>
              <a:buFont typeface="Courier New"/>
              <a:buChar char="o"/>
              <a:defRPr sz="1400"/>
            </a:lvl4pPr>
            <a:lvl5pP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descr="SAI logo.png">
            <a:extLst>
              <a:ext uri="{FF2B5EF4-FFF2-40B4-BE49-F238E27FC236}">
                <a16:creationId xmlns:a16="http://schemas.microsoft.com/office/drawing/2014/main" id="{9725C344-5E21-E14F-A94C-B4E3617CE7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
        <p:nvSpPr>
          <p:cNvPr id="6" name="Title Placeholder 1">
            <a:extLst>
              <a:ext uri="{FF2B5EF4-FFF2-40B4-BE49-F238E27FC236}">
                <a16:creationId xmlns:a16="http://schemas.microsoft.com/office/drawing/2014/main" id="{192594B3-BE2C-490E-9AA2-6C341210846D}"/>
              </a:ext>
            </a:extLst>
          </p:cNvPr>
          <p:cNvSpPr>
            <a:spLocks noGrp="1"/>
          </p:cNvSpPr>
          <p:nvPr>
            <p:ph type="title" hasCustomPrompt="1"/>
          </p:nvPr>
        </p:nvSpPr>
        <p:spPr>
          <a:xfrm>
            <a:off x="1343270" y="236712"/>
            <a:ext cx="9655175" cy="1356405"/>
          </a:xfrm>
          <a:prstGeom prst="rect">
            <a:avLst/>
          </a:prstGeom>
        </p:spPr>
        <p:txBody>
          <a:bodyPr vert="horz" lIns="91440" tIns="45720" rIns="91440" bIns="45720" rtlCol="0" anchor="t">
            <a:normAutofit/>
          </a:bodyPr>
          <a:lstStyle>
            <a:lvl1pPr>
              <a:defRPr b="0" i="0">
                <a:latin typeface="Roboto Thin" panose="02000000000000000000" pitchFamily="2" charset="0"/>
                <a:ea typeface="Roboto Thin" panose="02000000000000000000" pitchFamily="2" charset="0"/>
              </a:defRPr>
            </a:lvl1pPr>
          </a:lstStyle>
          <a:p>
            <a:r>
              <a:rPr lang="en-US" dirty="0"/>
              <a:t>Slide with Bullets</a:t>
            </a:r>
            <a:br>
              <a:rPr lang="en-US" dirty="0"/>
            </a:br>
            <a:r>
              <a:rPr lang="en-US" dirty="0"/>
              <a:t>Slide with Bullets </a:t>
            </a:r>
          </a:p>
        </p:txBody>
      </p:sp>
    </p:spTree>
    <p:extLst>
      <p:ext uri="{BB962C8B-B14F-4D97-AF65-F5344CB8AC3E}">
        <p14:creationId xmlns:p14="http://schemas.microsoft.com/office/powerpoint/2010/main" val="2621620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I_2-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7E151CA-4CD7-4145-A9DE-CB4ADED55C26}"/>
              </a:ext>
            </a:extLst>
          </p:cNvPr>
          <p:cNvSpPr>
            <a:spLocks noGrp="1"/>
          </p:cNvSpPr>
          <p:nvPr>
            <p:ph type="body" idx="1" hasCustomPrompt="1"/>
          </p:nvPr>
        </p:nvSpPr>
        <p:spPr>
          <a:xfrm>
            <a:off x="831850" y="2244294"/>
            <a:ext cx="4657824" cy="3224179"/>
          </a:xfrm>
          <a:prstGeom prst="rect">
            <a:avLst/>
          </a:prstGeom>
        </p:spPr>
        <p:txBody>
          <a:bodyPr/>
          <a:lstStyle>
            <a:lvl1pPr marL="0" marR="0" indent="0" algn="l" defTabSz="914172" rtl="0" eaLnBrk="1" fontAlgn="auto" latinLnBrk="0" hangingPunct="1">
              <a:lnSpc>
                <a:spcPts val="2860"/>
              </a:lnSpc>
              <a:spcBef>
                <a:spcPts val="1000"/>
              </a:spcBef>
              <a:spcAft>
                <a:spcPts val="0"/>
              </a:spcAft>
              <a:buClrTx/>
              <a:buSzTx/>
              <a:buFont typeface="Arial"/>
              <a:buNone/>
              <a:tabLst/>
              <a:defRPr sz="1600">
                <a:solidFill>
                  <a:srgbClr val="666666"/>
                </a:solidFill>
                <a:latin typeface="Roboto Light"/>
                <a:cs typeface="Roboto Light"/>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marL="0" marR="0" lvl="0" indent="0" algn="l" defTabSz="914172" rtl="0" eaLnBrk="1" fontAlgn="auto" latinLnBrk="0" hangingPunct="1">
              <a:lnSpc>
                <a:spcPts val="2360"/>
              </a:lnSpc>
              <a:spcBef>
                <a:spcPts val="1000"/>
              </a:spcBef>
              <a:spcAft>
                <a:spcPts val="0"/>
              </a:spcAft>
              <a:buClrTx/>
              <a:buSzTx/>
              <a:buFont typeface="Arial"/>
              <a:buNone/>
              <a:tabLst/>
              <a:defRPr/>
            </a:pPr>
            <a:r>
              <a:rPr lang="en-US" dirty="0"/>
              <a:t>Edit Master text styles</a:t>
            </a:r>
          </a:p>
        </p:txBody>
      </p:sp>
      <p:sp>
        <p:nvSpPr>
          <p:cNvPr id="7" name="Title 6"/>
          <p:cNvSpPr>
            <a:spLocks noGrp="1"/>
          </p:cNvSpPr>
          <p:nvPr>
            <p:ph type="title"/>
          </p:nvPr>
        </p:nvSpPr>
        <p:spPr>
          <a:xfrm>
            <a:off x="838200" y="521369"/>
            <a:ext cx="9210040" cy="1343037"/>
          </a:xfrm>
        </p:spPr>
        <p:txBody>
          <a:bodyPr/>
          <a:lstStyle/>
          <a:p>
            <a:r>
              <a:rPr lang="en-US" dirty="0"/>
              <a:t>Click to edit Master title style</a:t>
            </a:r>
          </a:p>
        </p:txBody>
      </p:sp>
      <p:sp>
        <p:nvSpPr>
          <p:cNvPr id="11" name="Text Placeholder 2">
            <a:extLst>
              <a:ext uri="{FF2B5EF4-FFF2-40B4-BE49-F238E27FC236}">
                <a16:creationId xmlns:a16="http://schemas.microsoft.com/office/drawing/2014/main" id="{37E151CA-4CD7-4145-A9DE-CB4ADED55C26}"/>
              </a:ext>
            </a:extLst>
          </p:cNvPr>
          <p:cNvSpPr>
            <a:spLocks noGrp="1"/>
          </p:cNvSpPr>
          <p:nvPr>
            <p:ph type="body" idx="12" hasCustomPrompt="1"/>
          </p:nvPr>
        </p:nvSpPr>
        <p:spPr>
          <a:xfrm>
            <a:off x="5879976" y="2244294"/>
            <a:ext cx="4657824" cy="3224179"/>
          </a:xfrm>
          <a:prstGeom prst="rect">
            <a:avLst/>
          </a:prstGeom>
        </p:spPr>
        <p:txBody>
          <a:bodyPr/>
          <a:lstStyle>
            <a:lvl1pPr marL="0" marR="0" indent="0" algn="l" defTabSz="914172" rtl="0" eaLnBrk="1" fontAlgn="auto" latinLnBrk="0" hangingPunct="1">
              <a:lnSpc>
                <a:spcPts val="2860"/>
              </a:lnSpc>
              <a:spcBef>
                <a:spcPts val="1000"/>
              </a:spcBef>
              <a:spcAft>
                <a:spcPts val="0"/>
              </a:spcAft>
              <a:buClrTx/>
              <a:buSzTx/>
              <a:buFont typeface="Arial"/>
              <a:buNone/>
              <a:tabLst/>
              <a:defRPr sz="1600">
                <a:solidFill>
                  <a:srgbClr val="666666"/>
                </a:solidFill>
                <a:latin typeface="Roboto Light"/>
                <a:cs typeface="Roboto Light"/>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marL="0" marR="0" lvl="0" indent="0" algn="l" defTabSz="914172" rtl="0" eaLnBrk="1" fontAlgn="auto" latinLnBrk="0" hangingPunct="1">
              <a:lnSpc>
                <a:spcPts val="2360"/>
              </a:lnSpc>
              <a:spcBef>
                <a:spcPts val="1000"/>
              </a:spcBef>
              <a:spcAft>
                <a:spcPts val="0"/>
              </a:spcAft>
              <a:buClrTx/>
              <a:buSzTx/>
              <a:buFont typeface="Arial"/>
              <a:buNone/>
              <a:tabLst/>
              <a:defRPr/>
            </a:pPr>
            <a:r>
              <a:rPr lang="en-US" dirty="0"/>
              <a:t>Edit Master text styles</a:t>
            </a:r>
          </a:p>
        </p:txBody>
      </p:sp>
      <p:pic>
        <p:nvPicPr>
          <p:cNvPr id="8" name="Picture 7" descr="SAI logo.png">
            <a:extLst>
              <a:ext uri="{FF2B5EF4-FFF2-40B4-BE49-F238E27FC236}">
                <a16:creationId xmlns:a16="http://schemas.microsoft.com/office/drawing/2014/main" id="{1E5BC9FA-98EA-0048-A901-662C813FC2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3798506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AI_section (photo 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
        <p:nvSpPr>
          <p:cNvPr id="12" name="Title 9"/>
          <p:cNvSpPr>
            <a:spLocks noGrp="1"/>
          </p:cNvSpPr>
          <p:nvPr>
            <p:ph type="title" hasCustomPrompt="1"/>
          </p:nvPr>
        </p:nvSpPr>
        <p:spPr>
          <a:xfrm>
            <a:off x="4295801" y="1747521"/>
            <a:ext cx="6987147" cy="1879063"/>
          </a:xfrm>
        </p:spPr>
        <p:txBody>
          <a:bodyPr>
            <a:normAutofit/>
          </a:bodyPr>
          <a:lstStyle>
            <a:lvl1pPr>
              <a:defRPr sz="3799" baseline="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2317870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I_section (photo 2)">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
        <p:nvSpPr>
          <p:cNvPr id="12" name="Title 9"/>
          <p:cNvSpPr>
            <a:spLocks noGrp="1"/>
          </p:cNvSpPr>
          <p:nvPr>
            <p:ph type="title" hasCustomPrompt="1"/>
          </p:nvPr>
        </p:nvSpPr>
        <p:spPr>
          <a:xfrm>
            <a:off x="4295801" y="1747521"/>
            <a:ext cx="6987147" cy="1879063"/>
          </a:xfrm>
        </p:spPr>
        <p:txBody>
          <a:bodyPr>
            <a:normAutofit/>
          </a:bodyPr>
          <a:lstStyle>
            <a:lvl1pPr>
              <a:defRPr sz="3799" baseline="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1317849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I_section (photo 3)">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
        <p:nvSpPr>
          <p:cNvPr id="12" name="Title 9"/>
          <p:cNvSpPr>
            <a:spLocks noGrp="1"/>
          </p:cNvSpPr>
          <p:nvPr>
            <p:ph type="title" hasCustomPrompt="1"/>
          </p:nvPr>
        </p:nvSpPr>
        <p:spPr>
          <a:xfrm>
            <a:off x="4295801" y="1747521"/>
            <a:ext cx="6987147" cy="1879063"/>
          </a:xfrm>
        </p:spPr>
        <p:txBody>
          <a:bodyPr>
            <a:normAutofit/>
          </a:bodyPr>
          <a:lstStyle>
            <a:lvl1pPr>
              <a:defRPr sz="3799" baseline="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250935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847291-ECEA-46F2-B7AE-9D446DA3B98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F349C9-7B1B-4E88-9B8A-8E3B78CAA6E0}"/>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9" name="Rectangle 6">
            <a:extLst>
              <a:ext uri="{FF2B5EF4-FFF2-40B4-BE49-F238E27FC236}">
                <a16:creationId xmlns:a16="http://schemas.microsoft.com/office/drawing/2014/main" id="{5D68ED40-196C-4197-85A6-B162EAF716C8}"/>
              </a:ext>
            </a:extLst>
          </p:cNvPr>
          <p:cNvSpPr>
            <a:spLocks noGrp="1" noChangeArrowheads="1"/>
          </p:cNvSpPr>
          <p:nvPr>
            <p:ph type="sldNum" sz="quarter" idx="12"/>
          </p:nvPr>
        </p:nvSpPr>
        <p:spPr>
          <a:ln/>
        </p:spPr>
        <p:txBody>
          <a:bodyPr/>
          <a:lstStyle>
            <a:lvl1pPr>
              <a:defRPr/>
            </a:lvl1pPr>
          </a:lstStyle>
          <a:p>
            <a:pPr>
              <a:defRPr/>
            </a:pPr>
            <a:fld id="{9D72A1F4-54DE-4589-9628-7D4EE44DDB80}" type="slidenum">
              <a:rPr lang="en-US" altLang="en-US"/>
              <a:pPr>
                <a:defRPr/>
              </a:pPr>
              <a:t>‹#›</a:t>
            </a:fld>
            <a:endParaRPr lang="en-US" altLang="en-US"/>
          </a:p>
        </p:txBody>
      </p:sp>
    </p:spTree>
    <p:extLst>
      <p:ext uri="{BB962C8B-B14F-4D97-AF65-F5344CB8AC3E}">
        <p14:creationId xmlns:p14="http://schemas.microsoft.com/office/powerpoint/2010/main" val="2722302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I_section (photo 4)">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
        <p:nvSpPr>
          <p:cNvPr id="12" name="Title 9"/>
          <p:cNvSpPr>
            <a:spLocks noGrp="1"/>
          </p:cNvSpPr>
          <p:nvPr>
            <p:ph type="title" hasCustomPrompt="1"/>
          </p:nvPr>
        </p:nvSpPr>
        <p:spPr>
          <a:xfrm>
            <a:off x="4295801" y="1747521"/>
            <a:ext cx="6987147" cy="1879063"/>
          </a:xfrm>
        </p:spPr>
        <p:txBody>
          <a:bodyPr>
            <a:normAutofit/>
          </a:bodyPr>
          <a:lstStyle>
            <a:lvl1pPr>
              <a:defRPr sz="3799" baseline="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3028107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I_section (photo 5)">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
        <p:nvSpPr>
          <p:cNvPr id="12" name="Title 9"/>
          <p:cNvSpPr>
            <a:spLocks noGrp="1"/>
          </p:cNvSpPr>
          <p:nvPr>
            <p:ph type="title" hasCustomPrompt="1"/>
          </p:nvPr>
        </p:nvSpPr>
        <p:spPr>
          <a:xfrm>
            <a:off x="4295801" y="1747521"/>
            <a:ext cx="6987147" cy="1879063"/>
          </a:xfrm>
        </p:spPr>
        <p:txBody>
          <a:bodyPr>
            <a:normAutofit/>
          </a:bodyPr>
          <a:lstStyle>
            <a:lvl1pPr>
              <a:defRPr sz="3799" baseline="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24306951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I_section (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9"/>
          <p:cNvSpPr>
            <a:spLocks noGrp="1"/>
          </p:cNvSpPr>
          <p:nvPr userDrawn="1">
            <p:ph type="title" hasCustomPrompt="1"/>
          </p:nvPr>
        </p:nvSpPr>
        <p:spPr>
          <a:xfrm>
            <a:off x="4295800" y="1747521"/>
            <a:ext cx="7000516" cy="1879063"/>
          </a:xfrm>
        </p:spPr>
        <p:txBody>
          <a:bodyPr>
            <a:normAutofit/>
          </a:bodyPr>
          <a:lstStyle>
            <a:lvl1pPr>
              <a:defRPr sz="3799" baseline="0">
                <a:solidFill>
                  <a:schemeClr val="bg1"/>
                </a:solidFill>
              </a:defRPr>
            </a:lvl1pPr>
          </a:lstStyle>
          <a:p>
            <a:r>
              <a:rPr lang="en-US" dirty="0"/>
              <a:t>Click to edit</a:t>
            </a:r>
            <a:br>
              <a:rPr lang="en-US" dirty="0"/>
            </a:br>
            <a:r>
              <a:rPr lang="en-US" dirty="0"/>
              <a:t>Master title style</a:t>
            </a:r>
          </a:p>
        </p:txBody>
      </p:sp>
      <p:pic>
        <p:nvPicPr>
          <p:cNvPr id="5" name="Picture 4">
            <a:extLst>
              <a:ext uri="{FF2B5EF4-FFF2-40B4-BE49-F238E27FC236}">
                <a16:creationId xmlns:a16="http://schemas.microsoft.com/office/drawing/2014/main" id="{06F6C3F4-A51A-8547-9F4D-785BFCFEE03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3374704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AI_section (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9"/>
          <p:cNvSpPr>
            <a:spLocks noGrp="1"/>
          </p:cNvSpPr>
          <p:nvPr>
            <p:ph type="title" hasCustomPrompt="1"/>
          </p:nvPr>
        </p:nvSpPr>
        <p:spPr>
          <a:xfrm>
            <a:off x="4295801" y="1747521"/>
            <a:ext cx="6987147" cy="1879063"/>
          </a:xfrm>
        </p:spPr>
        <p:txBody>
          <a:bodyPr>
            <a:normAutofit/>
          </a:bodyPr>
          <a:lstStyle>
            <a:lvl1pPr>
              <a:defRPr sz="3799" baseline="0">
                <a:solidFill>
                  <a:schemeClr val="bg1"/>
                </a:solidFill>
              </a:defRPr>
            </a:lvl1pPr>
          </a:lstStyle>
          <a:p>
            <a:r>
              <a:rPr lang="en-US" dirty="0"/>
              <a:t>Click to edit</a:t>
            </a:r>
            <a:br>
              <a:rPr lang="en-US" dirty="0"/>
            </a:br>
            <a:r>
              <a:rPr lang="en-US" dirty="0"/>
              <a:t>Master title style</a:t>
            </a:r>
          </a:p>
        </p:txBody>
      </p:sp>
      <p:pic>
        <p:nvPicPr>
          <p:cNvPr id="5" name="Picture 4">
            <a:extLst>
              <a:ext uri="{FF2B5EF4-FFF2-40B4-BE49-F238E27FC236}">
                <a16:creationId xmlns:a16="http://schemas.microsoft.com/office/drawing/2014/main" id="{830AEB43-3170-694D-9A67-F46A6CC755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195362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AI_copy with image 2">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833794" y="2001084"/>
            <a:ext cx="5277148" cy="2950572"/>
          </a:xfrm>
          <a:prstGeom prst="rect">
            <a:avLst/>
          </a:prstGeom>
        </p:spPr>
        <p:txBody>
          <a:bodyPr>
            <a:noAutofit/>
          </a:bodyPr>
          <a:lstStyle>
            <a:lvl1pPr marL="0" indent="0">
              <a:buFontTx/>
              <a:buNone/>
              <a:defRPr sz="1800" baseline="0">
                <a:solidFill>
                  <a:srgbClr val="666666"/>
                </a:solidFill>
                <a:latin typeface="Roboto Light"/>
                <a:cs typeface="Roboto Light"/>
              </a:defRPr>
            </a:lvl1pPr>
            <a:lvl2pPr marL="0" indent="0">
              <a:buFontTx/>
              <a:buNone/>
              <a:defRPr sz="1800"/>
            </a:lvl2pPr>
            <a:lvl3pPr marL="0" indent="0">
              <a:buFontTx/>
              <a:buNone/>
              <a:defRPr sz="1800"/>
            </a:lvl3pPr>
            <a:lvl4pPr marL="0" indent="0">
              <a:buFontTx/>
              <a:buNone/>
              <a:defRPr sz="1800"/>
            </a:lvl4pPr>
            <a:lvl5pPr marL="0" indent="0">
              <a:buFontTx/>
              <a:buNone/>
              <a:defRPr sz="1800"/>
            </a:lvl5pPr>
            <a:lvl6pPr marL="0" indent="0">
              <a:buFontTx/>
              <a:buNone/>
              <a:defRPr sz="1800"/>
            </a:lvl6pPr>
            <a:lvl7pPr marL="0" indent="0">
              <a:buFontTx/>
              <a:buNone/>
              <a:defRPr sz="1800"/>
            </a:lvl7pPr>
            <a:lvl8pPr marL="0" indent="0">
              <a:buFontTx/>
              <a:buNone/>
              <a:defRPr sz="1800"/>
            </a:lvl8pPr>
            <a:lvl9pPr marL="0" indent="0">
              <a:buFontTx/>
              <a:buNone/>
              <a:defRPr sz="1800"/>
            </a:lvl9pPr>
          </a:lstStyle>
          <a:p>
            <a:pPr lvl="0"/>
            <a:r>
              <a:rPr lang="en-US" dirty="0"/>
              <a:t>Add your body copy here</a:t>
            </a:r>
          </a:p>
        </p:txBody>
      </p:sp>
      <p:sp>
        <p:nvSpPr>
          <p:cNvPr id="4" name="Picture Placeholder 3"/>
          <p:cNvSpPr>
            <a:spLocks noGrp="1"/>
          </p:cNvSpPr>
          <p:nvPr>
            <p:ph type="pic" sz="quarter" idx="14"/>
          </p:nvPr>
        </p:nvSpPr>
        <p:spPr>
          <a:xfrm>
            <a:off x="6798235" y="866588"/>
            <a:ext cx="5393766" cy="4706470"/>
          </a:xfrm>
          <a:prstGeom prst="rect">
            <a:avLst/>
          </a:prstGeom>
        </p:spPr>
        <p:txBody>
          <a:bodyPr vert="horz"/>
          <a:lstStyle>
            <a:lvl1pPr>
              <a:defRPr>
                <a:solidFill>
                  <a:srgbClr val="45B29D"/>
                </a:solidFill>
              </a:defRPr>
            </a:lvl1pPr>
          </a:lstStyle>
          <a:p>
            <a:endParaRPr lang="en-US" dirty="0"/>
          </a:p>
        </p:txBody>
      </p:sp>
      <p:sp>
        <p:nvSpPr>
          <p:cNvPr id="9" name="Title 9"/>
          <p:cNvSpPr>
            <a:spLocks noGrp="1"/>
          </p:cNvSpPr>
          <p:nvPr>
            <p:ph type="title" hasCustomPrompt="1"/>
          </p:nvPr>
        </p:nvSpPr>
        <p:spPr>
          <a:xfrm>
            <a:off x="830395" y="534737"/>
            <a:ext cx="5280548" cy="1344326"/>
          </a:xfrm>
        </p:spPr>
        <p:txBody>
          <a:bodyPr>
            <a:normAutofit/>
          </a:bodyPr>
          <a:lstStyle>
            <a:lvl1pPr>
              <a:defRPr sz="3799" baseline="0">
                <a:solidFill>
                  <a:schemeClr val="tx1"/>
                </a:solidFill>
              </a:defRPr>
            </a:lvl1pPr>
          </a:lstStyle>
          <a:p>
            <a:r>
              <a:rPr lang="en-US" dirty="0"/>
              <a:t>Headline goes here</a:t>
            </a:r>
          </a:p>
        </p:txBody>
      </p:sp>
      <p:pic>
        <p:nvPicPr>
          <p:cNvPr id="6" name="Picture 5" descr="SAI logo.png">
            <a:extLst>
              <a:ext uri="{FF2B5EF4-FFF2-40B4-BE49-F238E27FC236}">
                <a16:creationId xmlns:a16="http://schemas.microsoft.com/office/drawing/2014/main" id="{3948A372-79DD-A144-984E-0B6F6481CA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6213"/>
          <a:stretch/>
        </p:blipFill>
        <p:spPr>
          <a:xfrm>
            <a:off x="9661878" y="6059250"/>
            <a:ext cx="2072922" cy="318105"/>
          </a:xfrm>
          <a:prstGeom prst="rect">
            <a:avLst/>
          </a:prstGeom>
        </p:spPr>
      </p:pic>
    </p:spTree>
    <p:extLst>
      <p:ext uri="{BB962C8B-B14F-4D97-AF65-F5344CB8AC3E}">
        <p14:creationId xmlns:p14="http://schemas.microsoft.com/office/powerpoint/2010/main" val="4096666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AI_Cover 1">
  <p:cSld name="1_SAI_Cover 1">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2"/>
          <p:cNvSpPr txBox="1">
            <a:spLocks noGrp="1"/>
          </p:cNvSpPr>
          <p:nvPr>
            <p:ph type="ctrTitle"/>
          </p:nvPr>
        </p:nvSpPr>
        <p:spPr>
          <a:xfrm>
            <a:off x="6413549" y="1226473"/>
            <a:ext cx="3920112" cy="23876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C0C0C"/>
              </a:buClr>
              <a:buSzPts val="3800"/>
              <a:buFont typeface="Roboto Thin"/>
              <a:buNone/>
              <a:defRPr sz="3799" b="0" i="0" u="none" strike="noStrike" cap="none">
                <a:solidFill>
                  <a:srgbClr val="0C0C0C"/>
                </a:solidFill>
                <a:latin typeface="Roboto Thin"/>
                <a:ea typeface="Roboto Thin"/>
                <a:cs typeface="Roboto Thin"/>
                <a:sym typeface="Roboto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6425668" y="3972094"/>
            <a:ext cx="5264077" cy="8539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D0D0D"/>
              </a:buClr>
              <a:buSzPts val="1800"/>
              <a:buFont typeface="Arial"/>
              <a:buNone/>
              <a:defRPr sz="1800" b="0" i="0" u="none" strike="noStrike" cap="none">
                <a:solidFill>
                  <a:srgbClr val="0D0D0D"/>
                </a:solidFill>
                <a:latin typeface="Roboto Thin"/>
                <a:ea typeface="Roboto Thin"/>
                <a:cs typeface="Roboto Thin"/>
                <a:sym typeface="Roboto Thin"/>
              </a:defRPr>
            </a:lvl1pPr>
            <a:lvl2pPr marR="0" lvl="1" algn="ctr" rtl="0">
              <a:lnSpc>
                <a:spcPct val="90000"/>
              </a:lnSpc>
              <a:spcBef>
                <a:spcPts val="500"/>
              </a:spcBef>
              <a:spcAft>
                <a:spcPts val="0"/>
              </a:spcAft>
              <a:buClr>
                <a:srgbClr val="666666"/>
              </a:buClr>
              <a:buSzPts val="2000"/>
              <a:buFont typeface="Courier New"/>
              <a:buNone/>
              <a:defRPr sz="2000" b="0" i="0" u="none" strike="noStrike" cap="none">
                <a:solidFill>
                  <a:srgbClr val="666666"/>
                </a:solidFill>
                <a:latin typeface="Roboto Light"/>
                <a:ea typeface="Roboto Light"/>
                <a:cs typeface="Roboto Light"/>
                <a:sym typeface="Roboto Light"/>
              </a:defRPr>
            </a:lvl2pPr>
            <a:lvl3pPr marR="0" lvl="2" algn="ctr" rtl="0">
              <a:lnSpc>
                <a:spcPct val="90000"/>
              </a:lnSpc>
              <a:spcBef>
                <a:spcPts val="500"/>
              </a:spcBef>
              <a:spcAft>
                <a:spcPts val="0"/>
              </a:spcAft>
              <a:buClr>
                <a:srgbClr val="666666"/>
              </a:buClr>
              <a:buSzPts val="1800"/>
              <a:buFont typeface="Arial"/>
              <a:buNone/>
              <a:defRPr sz="1800" b="0" i="0" u="none" strike="noStrike" cap="none">
                <a:solidFill>
                  <a:srgbClr val="666666"/>
                </a:solidFill>
                <a:latin typeface="Roboto Light"/>
                <a:ea typeface="Roboto Light"/>
                <a:cs typeface="Roboto Light"/>
                <a:sym typeface="Roboto Light"/>
              </a:defRPr>
            </a:lvl3pPr>
            <a:lvl4pPr marR="0" lvl="3" algn="ctr" rtl="0">
              <a:lnSpc>
                <a:spcPct val="90000"/>
              </a:lnSpc>
              <a:spcBef>
                <a:spcPts val="500"/>
              </a:spcBef>
              <a:spcAft>
                <a:spcPts val="0"/>
              </a:spcAft>
              <a:buClr>
                <a:srgbClr val="666666"/>
              </a:buClr>
              <a:buSzPts val="1600"/>
              <a:buFont typeface="Arial"/>
              <a:buNone/>
              <a:defRPr sz="1600" b="0" i="0" u="none" strike="noStrike" cap="none">
                <a:solidFill>
                  <a:srgbClr val="666666"/>
                </a:solidFill>
                <a:latin typeface="Roboto Light"/>
                <a:ea typeface="Roboto Light"/>
                <a:cs typeface="Roboto Light"/>
                <a:sym typeface="Roboto Light"/>
              </a:defRPr>
            </a:lvl4pPr>
            <a:lvl5pPr marR="0" lvl="4" algn="ctr" rtl="0">
              <a:lnSpc>
                <a:spcPct val="90000"/>
              </a:lnSpc>
              <a:spcBef>
                <a:spcPts val="500"/>
              </a:spcBef>
              <a:spcAft>
                <a:spcPts val="0"/>
              </a:spcAft>
              <a:buClr>
                <a:srgbClr val="666666"/>
              </a:buClr>
              <a:buSzPts val="1600"/>
              <a:buFont typeface="Arial"/>
              <a:buNone/>
              <a:defRPr sz="1600" b="0" i="0" u="none" strike="noStrike" cap="none">
                <a:solidFill>
                  <a:srgbClr val="666666"/>
                </a:solidFill>
                <a:latin typeface="Roboto Light"/>
                <a:ea typeface="Roboto Light"/>
                <a:cs typeface="Roboto Light"/>
                <a:sym typeface="Roboto Ligh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body" idx="2"/>
          </p:nvPr>
        </p:nvSpPr>
        <p:spPr>
          <a:xfrm>
            <a:off x="6426200" y="5001617"/>
            <a:ext cx="4978400" cy="863600"/>
          </a:xfrm>
          <a:prstGeom prst="rect">
            <a:avLst/>
          </a:prstGeom>
          <a:noFill/>
          <a:ln>
            <a:noFill/>
          </a:ln>
        </p:spPr>
        <p:txBody>
          <a:bodyPr spcFirstLastPara="1" wrap="square" lIns="91425" tIns="45700" rIns="91425" bIns="45700" anchor="t" anchorCtr="0"/>
          <a:lstStyle>
            <a:lvl1pPr marL="457086" marR="0" lvl="0" indent="-228543" algn="l" rtl="0">
              <a:lnSpc>
                <a:spcPct val="90000"/>
              </a:lnSpc>
              <a:spcBef>
                <a:spcPts val="1000"/>
              </a:spcBef>
              <a:spcAft>
                <a:spcPts val="0"/>
              </a:spcAft>
              <a:buClr>
                <a:srgbClr val="666666"/>
              </a:buClr>
              <a:buSzPts val="1400"/>
              <a:buFont typeface="Arial"/>
              <a:buNone/>
              <a:defRPr sz="1400" b="0" i="0" u="none" strike="noStrike" cap="none">
                <a:solidFill>
                  <a:srgbClr val="666666"/>
                </a:solidFill>
                <a:latin typeface="Roboto Light"/>
                <a:ea typeface="Roboto Light"/>
                <a:cs typeface="Roboto Light"/>
                <a:sym typeface="Roboto Light"/>
              </a:defRPr>
            </a:lvl1pPr>
            <a:lvl2pPr marL="914172" marR="0" lvl="1" indent="-380905" algn="l" rtl="0">
              <a:lnSpc>
                <a:spcPct val="90000"/>
              </a:lnSpc>
              <a:spcBef>
                <a:spcPts val="500"/>
              </a:spcBef>
              <a:spcAft>
                <a:spcPts val="0"/>
              </a:spcAft>
              <a:buClr>
                <a:srgbClr val="666666"/>
              </a:buClr>
              <a:buSzPts val="2400"/>
              <a:buFont typeface="Courier New"/>
              <a:buChar char="o"/>
              <a:defRPr sz="2400" b="0" i="0" u="none" strike="noStrike" cap="none">
                <a:solidFill>
                  <a:srgbClr val="666666"/>
                </a:solidFill>
                <a:latin typeface="Roboto Light"/>
                <a:ea typeface="Roboto Light"/>
                <a:cs typeface="Roboto Light"/>
                <a:sym typeface="Roboto Light"/>
              </a:defRPr>
            </a:lvl2pPr>
            <a:lvl3pPr marL="1371257" marR="0" lvl="2" indent="-368208" algn="l" rtl="0">
              <a:lnSpc>
                <a:spcPct val="90000"/>
              </a:lnSpc>
              <a:spcBef>
                <a:spcPts val="500"/>
              </a:spcBef>
              <a:spcAft>
                <a:spcPts val="0"/>
              </a:spcAft>
              <a:buClr>
                <a:srgbClr val="666666"/>
              </a:buClr>
              <a:buSzPts val="2200"/>
              <a:buFont typeface="Arial"/>
              <a:buChar char="•"/>
              <a:defRPr sz="2200" b="0" i="0" u="none" strike="noStrike" cap="none">
                <a:solidFill>
                  <a:srgbClr val="666666"/>
                </a:solidFill>
                <a:latin typeface="Roboto Light"/>
                <a:ea typeface="Roboto Light"/>
                <a:cs typeface="Roboto Light"/>
                <a:sym typeface="Roboto Light"/>
              </a:defRPr>
            </a:lvl3pPr>
            <a:lvl4pPr marL="1828343" marR="0" lvl="3" indent="-355511" algn="l" rtl="0">
              <a:lnSpc>
                <a:spcPct val="90000"/>
              </a:lnSpc>
              <a:spcBef>
                <a:spcPts val="500"/>
              </a:spcBef>
              <a:spcAft>
                <a:spcPts val="0"/>
              </a:spcAft>
              <a:buClr>
                <a:srgbClr val="666666"/>
              </a:buClr>
              <a:buSzPts val="2000"/>
              <a:buFont typeface="Arial"/>
              <a:buChar char="•"/>
              <a:defRPr sz="2000" b="0" i="0" u="none" strike="noStrike" cap="none">
                <a:solidFill>
                  <a:srgbClr val="666666"/>
                </a:solidFill>
                <a:latin typeface="Roboto Light"/>
                <a:ea typeface="Roboto Light"/>
                <a:cs typeface="Roboto Light"/>
                <a:sym typeface="Roboto Light"/>
              </a:defRPr>
            </a:lvl4pPr>
            <a:lvl5pPr marL="2285429" marR="0" lvl="4" indent="-342815" algn="l" rtl="0">
              <a:lnSpc>
                <a:spcPct val="90000"/>
              </a:lnSpc>
              <a:spcBef>
                <a:spcPts val="500"/>
              </a:spcBef>
              <a:spcAft>
                <a:spcPts val="0"/>
              </a:spcAft>
              <a:buClr>
                <a:srgbClr val="666666"/>
              </a:buClr>
              <a:buSzPts val="1800"/>
              <a:buFont typeface="Arial"/>
              <a:buChar char="•"/>
              <a:defRPr sz="1800" b="0" i="0" u="none" strike="noStrike" cap="none">
                <a:solidFill>
                  <a:srgbClr val="666666"/>
                </a:solidFill>
                <a:latin typeface="Roboto Light"/>
                <a:ea typeface="Roboto Light"/>
                <a:cs typeface="Roboto Light"/>
                <a:sym typeface="Roboto Light"/>
              </a:defRPr>
            </a:lvl5pPr>
            <a:lvl6pPr marL="2742514" marR="0" lvl="5" indent="-34281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199600" marR="0" lvl="6" indent="-34281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6686" marR="0" lvl="7" indent="-34281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3772" marR="0" lvl="8" indent="-34281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 name="Google Shape;16;p2" descr="SAI logo.png"/>
          <p:cNvPicPr preferRelativeResize="0"/>
          <p:nvPr/>
        </p:nvPicPr>
        <p:blipFill rotWithShape="1">
          <a:blip r:embed="rId3">
            <a:alphaModFix/>
          </a:blip>
          <a:srcRect b="36213"/>
          <a:stretch/>
        </p:blipFill>
        <p:spPr>
          <a:xfrm>
            <a:off x="9661878" y="6059250"/>
            <a:ext cx="2072922" cy="318105"/>
          </a:xfrm>
          <a:prstGeom prst="rect">
            <a:avLst/>
          </a:prstGeom>
          <a:noFill/>
          <a:ln>
            <a:noFill/>
          </a:ln>
        </p:spPr>
      </p:pic>
    </p:spTree>
    <p:extLst>
      <p:ext uri="{BB962C8B-B14F-4D97-AF65-F5344CB8AC3E}">
        <p14:creationId xmlns:p14="http://schemas.microsoft.com/office/powerpoint/2010/main" val="547906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AI_section (photo 1)">
  <p:cSld name="1_SAI_section (photo 1)">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9" name="Google Shape;19;p3"/>
          <p:cNvPicPr preferRelativeResize="0"/>
          <p:nvPr/>
        </p:nvPicPr>
        <p:blipFill rotWithShape="1">
          <a:blip r:embed="rId3">
            <a:alphaModFix/>
          </a:blip>
          <a:srcRect b="36213"/>
          <a:stretch/>
        </p:blipFill>
        <p:spPr>
          <a:xfrm>
            <a:off x="9661878" y="6059250"/>
            <a:ext cx="2072922" cy="318105"/>
          </a:xfrm>
          <a:prstGeom prst="rect">
            <a:avLst/>
          </a:prstGeom>
          <a:noFill/>
          <a:ln>
            <a:noFill/>
          </a:ln>
        </p:spPr>
      </p:pic>
      <p:sp>
        <p:nvSpPr>
          <p:cNvPr id="20" name="Google Shape;20;p3"/>
          <p:cNvSpPr txBox="1">
            <a:spLocks noGrp="1"/>
          </p:cNvSpPr>
          <p:nvPr>
            <p:ph type="title"/>
          </p:nvPr>
        </p:nvSpPr>
        <p:spPr>
          <a:xfrm>
            <a:off x="4295801" y="1747521"/>
            <a:ext cx="6987147" cy="1879063"/>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800"/>
              <a:buFont typeface="Roboto Thin"/>
              <a:buNone/>
              <a:defRPr sz="3799" b="0" i="0" u="none" strike="noStrike" cap="none">
                <a:solidFill>
                  <a:schemeClr val="lt1"/>
                </a:solidFill>
                <a:latin typeface="Roboto Thin"/>
                <a:ea typeface="Roboto Thin"/>
                <a:cs typeface="Roboto Thin"/>
                <a:sym typeface="Roboto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114927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AI_headline subhead body">
  <p:cSld name="SAI_headline subhea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0394" y="151675"/>
            <a:ext cx="9107670" cy="1344326"/>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800"/>
              <a:buFont typeface="Roboto Thin"/>
              <a:buNone/>
              <a:defRPr sz="3799" b="0" i="0" u="none" strike="noStrike" cap="none">
                <a:solidFill>
                  <a:schemeClr val="dk1"/>
                </a:solidFill>
                <a:latin typeface="Roboto Thin"/>
                <a:ea typeface="Roboto Thin"/>
                <a:cs typeface="Roboto Thin"/>
                <a:sym typeface="Roboto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830394" y="1588115"/>
            <a:ext cx="9107670" cy="477300"/>
          </a:xfrm>
          <a:prstGeom prst="rect">
            <a:avLst/>
          </a:prstGeom>
          <a:noFill/>
          <a:ln>
            <a:noFill/>
          </a:ln>
        </p:spPr>
        <p:txBody>
          <a:bodyPr spcFirstLastPara="1" wrap="square" lIns="91425" tIns="45700" rIns="137150" bIns="45700" anchor="ctr" anchorCtr="0"/>
          <a:lstStyle>
            <a:lvl1pPr marL="457086" marR="0" lvl="0" indent="-228543" algn="l" rtl="0">
              <a:lnSpc>
                <a:spcPct val="90000"/>
              </a:lnSpc>
              <a:spcBef>
                <a:spcPts val="0"/>
              </a:spcBef>
              <a:spcAft>
                <a:spcPts val="0"/>
              </a:spcAft>
              <a:buClr>
                <a:srgbClr val="468FB6"/>
              </a:buClr>
              <a:buSzPts val="2000"/>
              <a:buFont typeface="Arial"/>
              <a:buNone/>
              <a:defRPr sz="2000" b="1" i="0" u="none" strike="noStrike" cap="none">
                <a:solidFill>
                  <a:srgbClr val="468FB6"/>
                </a:solidFill>
                <a:latin typeface="Roboto"/>
                <a:ea typeface="Roboto"/>
                <a:cs typeface="Roboto"/>
                <a:sym typeface="Roboto"/>
              </a:defRPr>
            </a:lvl1pPr>
            <a:lvl2pPr marL="914172" marR="0" lvl="1" indent="-228543" algn="l" rtl="0">
              <a:lnSpc>
                <a:spcPct val="90000"/>
              </a:lnSpc>
              <a:spcBef>
                <a:spcPts val="500"/>
              </a:spcBef>
              <a:spcAft>
                <a:spcPts val="0"/>
              </a:spcAft>
              <a:buClr>
                <a:srgbClr val="666666"/>
              </a:buClr>
              <a:buSzPts val="2000"/>
              <a:buFont typeface="Courier New"/>
              <a:buNone/>
              <a:defRPr sz="2000" b="1" i="0" u="none" strike="noStrike" cap="none">
                <a:solidFill>
                  <a:srgbClr val="666666"/>
                </a:solidFill>
                <a:latin typeface="Roboto Light"/>
                <a:ea typeface="Roboto Light"/>
                <a:cs typeface="Roboto Light"/>
                <a:sym typeface="Roboto Light"/>
              </a:defRPr>
            </a:lvl2pPr>
            <a:lvl3pPr marL="1371257" marR="0" lvl="2" indent="-228543" algn="l" rtl="0">
              <a:lnSpc>
                <a:spcPct val="90000"/>
              </a:lnSpc>
              <a:spcBef>
                <a:spcPts val="500"/>
              </a:spcBef>
              <a:spcAft>
                <a:spcPts val="0"/>
              </a:spcAft>
              <a:buClr>
                <a:srgbClr val="666666"/>
              </a:buClr>
              <a:buSzPts val="1800"/>
              <a:buFont typeface="Arial"/>
              <a:buNone/>
              <a:defRPr sz="1800" b="1" i="0" u="none" strike="noStrike" cap="none">
                <a:solidFill>
                  <a:srgbClr val="666666"/>
                </a:solidFill>
                <a:latin typeface="Roboto Light"/>
                <a:ea typeface="Roboto Light"/>
                <a:cs typeface="Roboto Light"/>
                <a:sym typeface="Roboto Light"/>
              </a:defRPr>
            </a:lvl3pPr>
            <a:lvl4pPr marL="1828343" marR="0" lvl="3" indent="-228543" algn="l" rtl="0">
              <a:lnSpc>
                <a:spcPct val="90000"/>
              </a:lnSpc>
              <a:spcBef>
                <a:spcPts val="500"/>
              </a:spcBef>
              <a:spcAft>
                <a:spcPts val="0"/>
              </a:spcAft>
              <a:buClr>
                <a:srgbClr val="666666"/>
              </a:buClr>
              <a:buSzPts val="1600"/>
              <a:buFont typeface="Arial"/>
              <a:buNone/>
              <a:defRPr sz="1600" b="1" i="0" u="none" strike="noStrike" cap="none">
                <a:solidFill>
                  <a:srgbClr val="666666"/>
                </a:solidFill>
                <a:latin typeface="Roboto Light"/>
                <a:ea typeface="Roboto Light"/>
                <a:cs typeface="Roboto Light"/>
                <a:sym typeface="Roboto Light"/>
              </a:defRPr>
            </a:lvl4pPr>
            <a:lvl5pPr marL="2285429" marR="0" lvl="4" indent="-228543" algn="l" rtl="0">
              <a:lnSpc>
                <a:spcPct val="90000"/>
              </a:lnSpc>
              <a:spcBef>
                <a:spcPts val="500"/>
              </a:spcBef>
              <a:spcAft>
                <a:spcPts val="0"/>
              </a:spcAft>
              <a:buClr>
                <a:srgbClr val="666666"/>
              </a:buClr>
              <a:buSzPts val="1600"/>
              <a:buFont typeface="Arial"/>
              <a:buNone/>
              <a:defRPr sz="1600" b="1" i="0" u="none" strike="noStrike" cap="none">
                <a:solidFill>
                  <a:srgbClr val="666666"/>
                </a:solidFill>
                <a:latin typeface="Roboto Light"/>
                <a:ea typeface="Roboto Light"/>
                <a:cs typeface="Roboto Light"/>
                <a:sym typeface="Roboto Light"/>
              </a:defRPr>
            </a:lvl5pPr>
            <a:lvl6pPr marL="2742514" marR="0" lvl="5" indent="-228543"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199600" marR="0" lvl="6" indent="-228543"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6686" marR="0" lvl="7" indent="-228543"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3772" marR="0" lvl="8" indent="-228543"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body" idx="2"/>
          </p:nvPr>
        </p:nvSpPr>
        <p:spPr>
          <a:xfrm>
            <a:off x="833794" y="2157529"/>
            <a:ext cx="7778483" cy="3475296"/>
          </a:xfrm>
          <a:prstGeom prst="rect">
            <a:avLst/>
          </a:prstGeom>
          <a:noFill/>
          <a:ln>
            <a:noFill/>
          </a:ln>
        </p:spPr>
        <p:txBody>
          <a:bodyPr spcFirstLastPara="1" wrap="square" lIns="91425" tIns="45700" rIns="91425" bIns="45700" anchor="t" anchorCtr="0"/>
          <a:lstStyle>
            <a:lvl1pPr marL="457086" marR="0" lvl="0" indent="-228543" algn="l" rtl="0">
              <a:lnSpc>
                <a:spcPct val="90000"/>
              </a:lnSpc>
              <a:spcBef>
                <a:spcPts val="1000"/>
              </a:spcBef>
              <a:spcAft>
                <a:spcPts val="0"/>
              </a:spcAft>
              <a:buClr>
                <a:srgbClr val="666666"/>
              </a:buClr>
              <a:buSzPts val="1800"/>
              <a:buFont typeface="Arial"/>
              <a:buNone/>
              <a:defRPr sz="1800" b="0" i="0" u="none" strike="noStrike" cap="none">
                <a:solidFill>
                  <a:srgbClr val="666666"/>
                </a:solidFill>
                <a:latin typeface="Roboto Light"/>
                <a:ea typeface="Roboto Light"/>
                <a:cs typeface="Roboto Light"/>
                <a:sym typeface="Roboto Light"/>
              </a:defRPr>
            </a:lvl1pPr>
            <a:lvl2pPr marL="914172" marR="0" lvl="1" indent="-228543" algn="l" rtl="0">
              <a:lnSpc>
                <a:spcPct val="90000"/>
              </a:lnSpc>
              <a:spcBef>
                <a:spcPts val="500"/>
              </a:spcBef>
              <a:spcAft>
                <a:spcPts val="0"/>
              </a:spcAft>
              <a:buClr>
                <a:srgbClr val="666666"/>
              </a:buClr>
              <a:buSzPts val="1800"/>
              <a:buFont typeface="Courier New"/>
              <a:buNone/>
              <a:defRPr sz="1800" b="0" i="0" u="none" strike="noStrike" cap="none">
                <a:solidFill>
                  <a:srgbClr val="666666"/>
                </a:solidFill>
                <a:latin typeface="Roboto Light"/>
                <a:ea typeface="Roboto Light"/>
                <a:cs typeface="Roboto Light"/>
                <a:sym typeface="Roboto Light"/>
              </a:defRPr>
            </a:lvl2pPr>
            <a:lvl3pPr marL="1371257" marR="0" lvl="2" indent="-228543" algn="l" rtl="0">
              <a:lnSpc>
                <a:spcPct val="90000"/>
              </a:lnSpc>
              <a:spcBef>
                <a:spcPts val="500"/>
              </a:spcBef>
              <a:spcAft>
                <a:spcPts val="0"/>
              </a:spcAft>
              <a:buClr>
                <a:srgbClr val="666666"/>
              </a:buClr>
              <a:buSzPts val="1800"/>
              <a:buFont typeface="Arial"/>
              <a:buNone/>
              <a:defRPr sz="1800" b="0" i="0" u="none" strike="noStrike" cap="none">
                <a:solidFill>
                  <a:srgbClr val="666666"/>
                </a:solidFill>
                <a:latin typeface="Roboto Light"/>
                <a:ea typeface="Roboto Light"/>
                <a:cs typeface="Roboto Light"/>
                <a:sym typeface="Roboto Light"/>
              </a:defRPr>
            </a:lvl3pPr>
            <a:lvl4pPr marL="1828343" marR="0" lvl="3" indent="-228543" algn="l" rtl="0">
              <a:lnSpc>
                <a:spcPct val="90000"/>
              </a:lnSpc>
              <a:spcBef>
                <a:spcPts val="500"/>
              </a:spcBef>
              <a:spcAft>
                <a:spcPts val="0"/>
              </a:spcAft>
              <a:buClr>
                <a:srgbClr val="666666"/>
              </a:buClr>
              <a:buSzPts val="1800"/>
              <a:buFont typeface="Arial"/>
              <a:buNone/>
              <a:defRPr sz="1800" b="0" i="0" u="none" strike="noStrike" cap="none">
                <a:solidFill>
                  <a:srgbClr val="666666"/>
                </a:solidFill>
                <a:latin typeface="Roboto Light"/>
                <a:ea typeface="Roboto Light"/>
                <a:cs typeface="Roboto Light"/>
                <a:sym typeface="Roboto Light"/>
              </a:defRPr>
            </a:lvl4pPr>
            <a:lvl5pPr marL="2285429" marR="0" lvl="4" indent="-228543" algn="l" rtl="0">
              <a:lnSpc>
                <a:spcPct val="90000"/>
              </a:lnSpc>
              <a:spcBef>
                <a:spcPts val="500"/>
              </a:spcBef>
              <a:spcAft>
                <a:spcPts val="0"/>
              </a:spcAft>
              <a:buClr>
                <a:srgbClr val="666666"/>
              </a:buClr>
              <a:buSzPts val="1800"/>
              <a:buFont typeface="Arial"/>
              <a:buNone/>
              <a:defRPr sz="1800" b="0" i="0" u="none" strike="noStrike" cap="none">
                <a:solidFill>
                  <a:srgbClr val="666666"/>
                </a:solidFill>
                <a:latin typeface="Roboto Light"/>
                <a:ea typeface="Roboto Light"/>
                <a:cs typeface="Roboto Light"/>
                <a:sym typeface="Roboto Light"/>
              </a:defRPr>
            </a:lvl5pPr>
            <a:lvl6pPr marL="2742514" marR="0" lvl="5" indent="-22854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L="3199600" marR="0" lvl="6" indent="-22854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L="3656686" marR="0" lvl="7" indent="-22854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L="4113772" marR="0" lvl="8" indent="-22854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25" name="Google Shape;25;p4" descr="SAI logo.png"/>
          <p:cNvPicPr preferRelativeResize="0"/>
          <p:nvPr/>
        </p:nvPicPr>
        <p:blipFill rotWithShape="1">
          <a:blip r:embed="rId2">
            <a:alphaModFix/>
          </a:blip>
          <a:srcRect b="36213"/>
          <a:stretch/>
        </p:blipFill>
        <p:spPr>
          <a:xfrm>
            <a:off x="9661878" y="6059250"/>
            <a:ext cx="2072922" cy="318105"/>
          </a:xfrm>
          <a:prstGeom prst="rect">
            <a:avLst/>
          </a:prstGeom>
          <a:noFill/>
          <a:ln>
            <a:noFill/>
          </a:ln>
        </p:spPr>
      </p:pic>
    </p:spTree>
    <p:extLst>
      <p:ext uri="{BB962C8B-B14F-4D97-AF65-F5344CB8AC3E}">
        <p14:creationId xmlns:p14="http://schemas.microsoft.com/office/powerpoint/2010/main" val="3215599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998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32A59970-F098-4925-B1E3-62C9DD58A67A}"/>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id="{7876914D-EAFA-4DF5-80AD-683C94A8342C}"/>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74569EF-817B-46D2-9458-8C51E0935C8F}"/>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4C288682-2C88-4B24-ADD3-069AD1F7344A}"/>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14641625-0088-4D6D-B38A-A02528C6D6B5}"/>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DD9B469F-F9D5-40B8-AD9C-D1DF55CC7BF2}"/>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0A983ED0-E5A6-452C-9F01-11320ED61534}"/>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91E5E4B1-D3CA-4BE9-A891-2C4C2FDB7C2C}"/>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96223B41-A2E6-4EE5-A018-E06F45852D6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D7689598-F9E7-4ECA-970C-B1C662D1CFEE}"/>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A8BFDC7D-9C36-4DDA-AAFB-EF039E6E448E}"/>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E9DA4E3D-0190-4F0C-B409-CDFC290D29F3}"/>
              </a:ext>
            </a:extLst>
          </p:cNvPr>
          <p:cNvSpPr>
            <a:spLocks noGrp="1"/>
          </p:cNvSpPr>
          <p:nvPr>
            <p:ph type="dt" sz="half" idx="10"/>
          </p:nvPr>
        </p:nvSpPr>
        <p:spPr/>
        <p:txBody>
          <a:bodyPr/>
          <a:lstStyle>
            <a:lvl1pPr>
              <a:defRPr/>
            </a:lvl1pPr>
          </a:lstStyle>
          <a:p>
            <a:pPr>
              <a:defRPr/>
            </a:pPr>
            <a:fld id="{AE711C45-A00D-40F2-804D-6649DBB24478}" type="datetime1">
              <a:rPr lang="en-US"/>
              <a:pPr>
                <a:defRPr/>
              </a:pPr>
              <a:t>6/16/2019</a:t>
            </a:fld>
            <a:endParaRPr lang="en-US" dirty="0"/>
          </a:p>
        </p:txBody>
      </p:sp>
      <p:sp>
        <p:nvSpPr>
          <p:cNvPr id="16" name="Footer Placeholder 4">
            <a:extLst>
              <a:ext uri="{FF2B5EF4-FFF2-40B4-BE49-F238E27FC236}">
                <a16:creationId xmlns:a16="http://schemas.microsoft.com/office/drawing/2014/main" id="{5E3661AB-0632-41E3-9E04-35CD0A83EB2C}"/>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17" name="Slide Number Placeholder 5">
            <a:extLst>
              <a:ext uri="{FF2B5EF4-FFF2-40B4-BE49-F238E27FC236}">
                <a16:creationId xmlns:a16="http://schemas.microsoft.com/office/drawing/2014/main" id="{BE56A848-5E06-4B02-9401-7972F624DA53}"/>
              </a:ext>
            </a:extLst>
          </p:cNvPr>
          <p:cNvSpPr>
            <a:spLocks noGrp="1"/>
          </p:cNvSpPr>
          <p:nvPr>
            <p:ph type="sldNum" sz="quarter" idx="12"/>
          </p:nvPr>
        </p:nvSpPr>
        <p:spPr/>
        <p:txBody>
          <a:bodyPr/>
          <a:lstStyle>
            <a:lvl1pPr>
              <a:defRPr/>
            </a:lvl1pPr>
          </a:lstStyle>
          <a:p>
            <a:pPr>
              <a:defRPr/>
            </a:pPr>
            <a:fld id="{5B71AF2C-55B7-4739-8C65-7EDAE313D55B}" type="slidenum">
              <a:rPr lang="en-US"/>
              <a:pPr>
                <a:defRPr/>
              </a:pPr>
              <a:t>‹#›</a:t>
            </a:fld>
            <a:endParaRPr lang="en-US" dirty="0"/>
          </a:p>
        </p:txBody>
      </p:sp>
    </p:spTree>
    <p:extLst>
      <p:ext uri="{BB962C8B-B14F-4D97-AF65-F5344CB8AC3E}">
        <p14:creationId xmlns:p14="http://schemas.microsoft.com/office/powerpoint/2010/main" val="385495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6BE7338-E4EA-4E2C-B13D-1DE179B775C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A38C3D5-CA93-465B-BD70-E0E2AD89DD48}"/>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5" name="Rectangle 6">
            <a:extLst>
              <a:ext uri="{FF2B5EF4-FFF2-40B4-BE49-F238E27FC236}">
                <a16:creationId xmlns:a16="http://schemas.microsoft.com/office/drawing/2014/main" id="{0BF776FE-D45F-43CC-9FCB-02BDEE23D056}"/>
              </a:ext>
            </a:extLst>
          </p:cNvPr>
          <p:cNvSpPr>
            <a:spLocks noGrp="1" noChangeArrowheads="1"/>
          </p:cNvSpPr>
          <p:nvPr>
            <p:ph type="sldNum" sz="quarter" idx="12"/>
          </p:nvPr>
        </p:nvSpPr>
        <p:spPr>
          <a:ln/>
        </p:spPr>
        <p:txBody>
          <a:bodyPr/>
          <a:lstStyle>
            <a:lvl1pPr>
              <a:defRPr/>
            </a:lvl1pPr>
          </a:lstStyle>
          <a:p>
            <a:pPr>
              <a:defRPr/>
            </a:pPr>
            <a:fld id="{9DCF3B24-14A1-4EED-8A18-8F986745CFB4}" type="slidenum">
              <a:rPr lang="en-US" altLang="en-US"/>
              <a:pPr>
                <a:defRPr/>
              </a:pPr>
              <a:t>‹#›</a:t>
            </a:fld>
            <a:endParaRPr lang="en-US" altLang="en-US"/>
          </a:p>
        </p:txBody>
      </p:sp>
    </p:spTree>
    <p:extLst>
      <p:ext uri="{BB962C8B-B14F-4D97-AF65-F5344CB8AC3E}">
        <p14:creationId xmlns:p14="http://schemas.microsoft.com/office/powerpoint/2010/main" val="923239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D41643-F12B-4470-8F2A-5E7200ECFC96}"/>
              </a:ext>
            </a:extLst>
          </p:cNvPr>
          <p:cNvSpPr>
            <a:spLocks noGrp="1"/>
          </p:cNvSpPr>
          <p:nvPr>
            <p:ph type="dt" sz="half" idx="10"/>
          </p:nvPr>
        </p:nvSpPr>
        <p:spPr/>
        <p:txBody>
          <a:bodyPr/>
          <a:lstStyle>
            <a:lvl1pPr>
              <a:defRPr/>
            </a:lvl1pPr>
          </a:lstStyle>
          <a:p>
            <a:pPr>
              <a:defRPr/>
            </a:pPr>
            <a:fld id="{F5D82E6C-FCCB-42A3-9C3E-0D2715925C7F}" type="datetime1">
              <a:rPr lang="en-US"/>
              <a:pPr>
                <a:defRPr/>
              </a:pPr>
              <a:t>6/16/2019</a:t>
            </a:fld>
            <a:endParaRPr lang="en-US" dirty="0"/>
          </a:p>
        </p:txBody>
      </p:sp>
      <p:sp>
        <p:nvSpPr>
          <p:cNvPr id="5" name="Footer Placeholder 4">
            <a:extLst>
              <a:ext uri="{FF2B5EF4-FFF2-40B4-BE49-F238E27FC236}">
                <a16:creationId xmlns:a16="http://schemas.microsoft.com/office/drawing/2014/main" id="{6AC32E6D-9A39-4745-B70E-E19CAF2E3087}"/>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5C6CE161-E10C-4F57-8515-EFBCCB5C8B93}"/>
              </a:ext>
            </a:extLst>
          </p:cNvPr>
          <p:cNvSpPr>
            <a:spLocks noGrp="1"/>
          </p:cNvSpPr>
          <p:nvPr>
            <p:ph type="sldNum" sz="quarter" idx="12"/>
          </p:nvPr>
        </p:nvSpPr>
        <p:spPr/>
        <p:txBody>
          <a:bodyPr/>
          <a:lstStyle>
            <a:lvl1pPr>
              <a:defRPr/>
            </a:lvl1pPr>
          </a:lstStyle>
          <a:p>
            <a:pPr>
              <a:defRPr/>
            </a:pPr>
            <a:fld id="{B4852DEC-015A-47C1-BB2F-A3778C6F354B}" type="slidenum">
              <a:rPr lang="en-US"/>
              <a:pPr>
                <a:defRPr/>
              </a:pPr>
              <a:t>‹#›</a:t>
            </a:fld>
            <a:endParaRPr lang="en-US" dirty="0"/>
          </a:p>
        </p:txBody>
      </p:sp>
    </p:spTree>
    <p:extLst>
      <p:ext uri="{BB962C8B-B14F-4D97-AF65-F5344CB8AC3E}">
        <p14:creationId xmlns:p14="http://schemas.microsoft.com/office/powerpoint/2010/main" val="1830090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D60AF7-12EC-430D-8CAD-FAEE0AA774C1}"/>
              </a:ext>
            </a:extLst>
          </p:cNvPr>
          <p:cNvSpPr>
            <a:spLocks noGrp="1"/>
          </p:cNvSpPr>
          <p:nvPr>
            <p:ph type="dt" sz="half" idx="10"/>
          </p:nvPr>
        </p:nvSpPr>
        <p:spPr/>
        <p:txBody>
          <a:bodyPr/>
          <a:lstStyle>
            <a:lvl1pPr>
              <a:defRPr/>
            </a:lvl1pPr>
          </a:lstStyle>
          <a:p>
            <a:pPr>
              <a:defRPr/>
            </a:pPr>
            <a:fld id="{2DA9DE4E-4B86-4EA4-8849-0C10C3A499B7}" type="datetime1">
              <a:rPr lang="en-US"/>
              <a:pPr>
                <a:defRPr/>
              </a:pPr>
              <a:t>6/16/2019</a:t>
            </a:fld>
            <a:endParaRPr lang="en-US" dirty="0"/>
          </a:p>
        </p:txBody>
      </p:sp>
      <p:sp>
        <p:nvSpPr>
          <p:cNvPr id="5" name="Footer Placeholder 4">
            <a:extLst>
              <a:ext uri="{FF2B5EF4-FFF2-40B4-BE49-F238E27FC236}">
                <a16:creationId xmlns:a16="http://schemas.microsoft.com/office/drawing/2014/main" id="{FF157814-AD10-43BD-AEB7-A63F1D9DEB59}"/>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FA1CE378-A177-4537-A060-297DC203274A}"/>
              </a:ext>
            </a:extLst>
          </p:cNvPr>
          <p:cNvSpPr>
            <a:spLocks noGrp="1"/>
          </p:cNvSpPr>
          <p:nvPr>
            <p:ph type="sldNum" sz="quarter" idx="12"/>
          </p:nvPr>
        </p:nvSpPr>
        <p:spPr/>
        <p:txBody>
          <a:bodyPr/>
          <a:lstStyle>
            <a:lvl1pPr>
              <a:defRPr/>
            </a:lvl1pPr>
          </a:lstStyle>
          <a:p>
            <a:pPr>
              <a:defRPr/>
            </a:pPr>
            <a:fld id="{661EF0C9-1DA9-417D-A1F5-69375CB3020D}" type="slidenum">
              <a:rPr lang="en-US"/>
              <a:pPr>
                <a:defRPr/>
              </a:pPr>
              <a:t>‹#›</a:t>
            </a:fld>
            <a:endParaRPr lang="en-US" dirty="0"/>
          </a:p>
        </p:txBody>
      </p:sp>
    </p:spTree>
    <p:extLst>
      <p:ext uri="{BB962C8B-B14F-4D97-AF65-F5344CB8AC3E}">
        <p14:creationId xmlns:p14="http://schemas.microsoft.com/office/powerpoint/2010/main" val="1032942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5C7E188-208F-4177-BCA5-F8C7DC783B9C}"/>
              </a:ext>
            </a:extLst>
          </p:cNvPr>
          <p:cNvSpPr>
            <a:spLocks noGrp="1"/>
          </p:cNvSpPr>
          <p:nvPr>
            <p:ph type="dt" sz="half" idx="10"/>
          </p:nvPr>
        </p:nvSpPr>
        <p:spPr/>
        <p:txBody>
          <a:bodyPr/>
          <a:lstStyle>
            <a:lvl1pPr>
              <a:defRPr/>
            </a:lvl1pPr>
          </a:lstStyle>
          <a:p>
            <a:pPr>
              <a:defRPr/>
            </a:pPr>
            <a:fld id="{FA7723F1-C42B-4D2E-BAF2-D1979317BA96}" type="datetime1">
              <a:rPr lang="en-US"/>
              <a:pPr>
                <a:defRPr/>
              </a:pPr>
              <a:t>6/16/2019</a:t>
            </a:fld>
            <a:endParaRPr lang="en-US" dirty="0"/>
          </a:p>
        </p:txBody>
      </p:sp>
      <p:sp>
        <p:nvSpPr>
          <p:cNvPr id="6" name="Footer Placeholder 5">
            <a:extLst>
              <a:ext uri="{FF2B5EF4-FFF2-40B4-BE49-F238E27FC236}">
                <a16:creationId xmlns:a16="http://schemas.microsoft.com/office/drawing/2014/main" id="{E76B0A0C-7A51-4753-8E83-308807AAD7DA}"/>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7" name="Slide Number Placeholder 6">
            <a:extLst>
              <a:ext uri="{FF2B5EF4-FFF2-40B4-BE49-F238E27FC236}">
                <a16:creationId xmlns:a16="http://schemas.microsoft.com/office/drawing/2014/main" id="{F3D946F4-EA0D-4465-AC28-C69F6AA043C1}"/>
              </a:ext>
            </a:extLst>
          </p:cNvPr>
          <p:cNvSpPr>
            <a:spLocks noGrp="1"/>
          </p:cNvSpPr>
          <p:nvPr>
            <p:ph type="sldNum" sz="quarter" idx="12"/>
          </p:nvPr>
        </p:nvSpPr>
        <p:spPr/>
        <p:txBody>
          <a:bodyPr/>
          <a:lstStyle>
            <a:lvl1pPr>
              <a:defRPr/>
            </a:lvl1pPr>
          </a:lstStyle>
          <a:p>
            <a:pPr>
              <a:defRPr/>
            </a:pPr>
            <a:fld id="{ED94628E-43C4-4CE2-ADC9-6746329BBC64}" type="slidenum">
              <a:rPr lang="en-US"/>
              <a:pPr>
                <a:defRPr/>
              </a:pPr>
              <a:t>‹#›</a:t>
            </a:fld>
            <a:endParaRPr lang="en-US" dirty="0"/>
          </a:p>
        </p:txBody>
      </p:sp>
    </p:spTree>
    <p:extLst>
      <p:ext uri="{BB962C8B-B14F-4D97-AF65-F5344CB8AC3E}">
        <p14:creationId xmlns:p14="http://schemas.microsoft.com/office/powerpoint/2010/main" val="2306289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CB0AEC2-4497-45F7-A2CA-86F7BB8C8287}"/>
              </a:ext>
            </a:extLst>
          </p:cNvPr>
          <p:cNvSpPr>
            <a:spLocks noGrp="1"/>
          </p:cNvSpPr>
          <p:nvPr>
            <p:ph type="dt" sz="half" idx="10"/>
          </p:nvPr>
        </p:nvSpPr>
        <p:spPr/>
        <p:txBody>
          <a:bodyPr/>
          <a:lstStyle>
            <a:lvl1pPr>
              <a:defRPr/>
            </a:lvl1pPr>
          </a:lstStyle>
          <a:p>
            <a:pPr>
              <a:defRPr/>
            </a:pPr>
            <a:fld id="{D7620C05-86F3-43A3-826D-4D2237D2DAC5}" type="datetime1">
              <a:rPr lang="en-US"/>
              <a:pPr>
                <a:defRPr/>
              </a:pPr>
              <a:t>6/16/2019</a:t>
            </a:fld>
            <a:endParaRPr lang="en-US" dirty="0"/>
          </a:p>
        </p:txBody>
      </p:sp>
      <p:sp>
        <p:nvSpPr>
          <p:cNvPr id="8" name="Footer Placeholder 7">
            <a:extLst>
              <a:ext uri="{FF2B5EF4-FFF2-40B4-BE49-F238E27FC236}">
                <a16:creationId xmlns:a16="http://schemas.microsoft.com/office/drawing/2014/main" id="{75963966-190C-43BA-9A0F-1706F0AE1EA8}"/>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9" name="Slide Number Placeholder 8">
            <a:extLst>
              <a:ext uri="{FF2B5EF4-FFF2-40B4-BE49-F238E27FC236}">
                <a16:creationId xmlns:a16="http://schemas.microsoft.com/office/drawing/2014/main" id="{1683FC7A-C463-4806-8ABD-37E3AB70E1AA}"/>
              </a:ext>
            </a:extLst>
          </p:cNvPr>
          <p:cNvSpPr>
            <a:spLocks noGrp="1"/>
          </p:cNvSpPr>
          <p:nvPr>
            <p:ph type="sldNum" sz="quarter" idx="12"/>
          </p:nvPr>
        </p:nvSpPr>
        <p:spPr/>
        <p:txBody>
          <a:bodyPr/>
          <a:lstStyle>
            <a:lvl1pPr>
              <a:defRPr/>
            </a:lvl1pPr>
          </a:lstStyle>
          <a:p>
            <a:pPr>
              <a:defRPr/>
            </a:pPr>
            <a:fld id="{2DB35F58-2B4E-448A-92A9-A4C7DF35F07C}" type="slidenum">
              <a:rPr lang="en-US"/>
              <a:pPr>
                <a:defRPr/>
              </a:pPr>
              <a:t>‹#›</a:t>
            </a:fld>
            <a:endParaRPr lang="en-US" dirty="0"/>
          </a:p>
        </p:txBody>
      </p:sp>
    </p:spTree>
    <p:extLst>
      <p:ext uri="{BB962C8B-B14F-4D97-AF65-F5344CB8AC3E}">
        <p14:creationId xmlns:p14="http://schemas.microsoft.com/office/powerpoint/2010/main" val="3114574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1818268-71A7-46BD-9CC0-82B8A0385F0A}"/>
              </a:ext>
            </a:extLst>
          </p:cNvPr>
          <p:cNvSpPr>
            <a:spLocks noGrp="1"/>
          </p:cNvSpPr>
          <p:nvPr>
            <p:ph type="dt" sz="half" idx="10"/>
          </p:nvPr>
        </p:nvSpPr>
        <p:spPr/>
        <p:txBody>
          <a:bodyPr/>
          <a:lstStyle>
            <a:lvl1pPr>
              <a:defRPr/>
            </a:lvl1pPr>
          </a:lstStyle>
          <a:p>
            <a:pPr>
              <a:defRPr/>
            </a:pPr>
            <a:fld id="{0F63FBC4-8A2F-489D-A68E-5FFE8CB6910A}" type="datetime1">
              <a:rPr lang="en-US"/>
              <a:pPr>
                <a:defRPr/>
              </a:pPr>
              <a:t>6/16/2019</a:t>
            </a:fld>
            <a:endParaRPr lang="en-US" dirty="0"/>
          </a:p>
        </p:txBody>
      </p:sp>
      <p:sp>
        <p:nvSpPr>
          <p:cNvPr id="4" name="Footer Placeholder 3">
            <a:extLst>
              <a:ext uri="{FF2B5EF4-FFF2-40B4-BE49-F238E27FC236}">
                <a16:creationId xmlns:a16="http://schemas.microsoft.com/office/drawing/2014/main" id="{F2561329-F786-417F-A82F-F3FFB50BACB0}"/>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5" name="Slide Number Placeholder 4">
            <a:extLst>
              <a:ext uri="{FF2B5EF4-FFF2-40B4-BE49-F238E27FC236}">
                <a16:creationId xmlns:a16="http://schemas.microsoft.com/office/drawing/2014/main" id="{6D2564B3-C925-465F-AD1A-0CDE25C802FF}"/>
              </a:ext>
            </a:extLst>
          </p:cNvPr>
          <p:cNvSpPr>
            <a:spLocks noGrp="1"/>
          </p:cNvSpPr>
          <p:nvPr>
            <p:ph type="sldNum" sz="quarter" idx="12"/>
          </p:nvPr>
        </p:nvSpPr>
        <p:spPr/>
        <p:txBody>
          <a:bodyPr/>
          <a:lstStyle>
            <a:lvl1pPr>
              <a:defRPr/>
            </a:lvl1pPr>
          </a:lstStyle>
          <a:p>
            <a:pPr>
              <a:defRPr/>
            </a:pPr>
            <a:fld id="{FB62A601-BABA-486B-8EDF-4D5501D22D28}" type="slidenum">
              <a:rPr lang="en-US"/>
              <a:pPr>
                <a:defRPr/>
              </a:pPr>
              <a:t>‹#›</a:t>
            </a:fld>
            <a:endParaRPr lang="en-US" dirty="0"/>
          </a:p>
        </p:txBody>
      </p:sp>
    </p:spTree>
    <p:extLst>
      <p:ext uri="{BB962C8B-B14F-4D97-AF65-F5344CB8AC3E}">
        <p14:creationId xmlns:p14="http://schemas.microsoft.com/office/powerpoint/2010/main" val="3954517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D3FDF-6E24-4A9E-B292-8CAD72063D5F}"/>
              </a:ext>
            </a:extLst>
          </p:cNvPr>
          <p:cNvSpPr>
            <a:spLocks noGrp="1"/>
          </p:cNvSpPr>
          <p:nvPr>
            <p:ph type="dt" sz="half" idx="10"/>
          </p:nvPr>
        </p:nvSpPr>
        <p:spPr/>
        <p:txBody>
          <a:bodyPr/>
          <a:lstStyle>
            <a:lvl1pPr>
              <a:defRPr/>
            </a:lvl1pPr>
          </a:lstStyle>
          <a:p>
            <a:pPr>
              <a:defRPr/>
            </a:pPr>
            <a:fld id="{77EC186C-89BC-4522-B8B9-0D953AD0B17D}" type="datetime1">
              <a:rPr lang="en-US"/>
              <a:pPr>
                <a:defRPr/>
              </a:pPr>
              <a:t>6/16/2019</a:t>
            </a:fld>
            <a:endParaRPr lang="en-US" dirty="0"/>
          </a:p>
        </p:txBody>
      </p:sp>
      <p:sp>
        <p:nvSpPr>
          <p:cNvPr id="3" name="Footer Placeholder 2">
            <a:extLst>
              <a:ext uri="{FF2B5EF4-FFF2-40B4-BE49-F238E27FC236}">
                <a16:creationId xmlns:a16="http://schemas.microsoft.com/office/drawing/2014/main" id="{1F0C7512-879C-4051-818A-B4CE7761BACF}"/>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4" name="Slide Number Placeholder 3">
            <a:extLst>
              <a:ext uri="{FF2B5EF4-FFF2-40B4-BE49-F238E27FC236}">
                <a16:creationId xmlns:a16="http://schemas.microsoft.com/office/drawing/2014/main" id="{7B771734-6484-466E-B9AB-C2AB463B5E74}"/>
              </a:ext>
            </a:extLst>
          </p:cNvPr>
          <p:cNvSpPr>
            <a:spLocks noGrp="1"/>
          </p:cNvSpPr>
          <p:nvPr>
            <p:ph type="sldNum" sz="quarter" idx="12"/>
          </p:nvPr>
        </p:nvSpPr>
        <p:spPr/>
        <p:txBody>
          <a:bodyPr/>
          <a:lstStyle>
            <a:lvl1pPr>
              <a:defRPr/>
            </a:lvl1pPr>
          </a:lstStyle>
          <a:p>
            <a:pPr>
              <a:defRPr/>
            </a:pPr>
            <a:fld id="{E0F191D0-7AC7-467B-8A92-B81755BFF7F4}" type="slidenum">
              <a:rPr lang="en-US"/>
              <a:pPr>
                <a:defRPr/>
              </a:pPr>
              <a:t>‹#›</a:t>
            </a:fld>
            <a:endParaRPr lang="en-US" dirty="0"/>
          </a:p>
        </p:txBody>
      </p:sp>
    </p:spTree>
    <p:extLst>
      <p:ext uri="{BB962C8B-B14F-4D97-AF65-F5344CB8AC3E}">
        <p14:creationId xmlns:p14="http://schemas.microsoft.com/office/powerpoint/2010/main" val="4930743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7503472-2FB9-4636-A5BA-23378C03645D}"/>
              </a:ext>
            </a:extLst>
          </p:cNvPr>
          <p:cNvSpPr>
            <a:spLocks noGrp="1"/>
          </p:cNvSpPr>
          <p:nvPr>
            <p:ph type="dt" sz="half" idx="10"/>
          </p:nvPr>
        </p:nvSpPr>
        <p:spPr/>
        <p:txBody>
          <a:bodyPr/>
          <a:lstStyle>
            <a:lvl1pPr>
              <a:defRPr/>
            </a:lvl1pPr>
          </a:lstStyle>
          <a:p>
            <a:pPr>
              <a:defRPr/>
            </a:pPr>
            <a:fld id="{43D59152-9605-498A-AC35-46210243BE33}" type="datetime1">
              <a:rPr lang="en-US"/>
              <a:pPr>
                <a:defRPr/>
              </a:pPr>
              <a:t>6/16/2019</a:t>
            </a:fld>
            <a:endParaRPr lang="en-US" dirty="0"/>
          </a:p>
        </p:txBody>
      </p:sp>
      <p:sp>
        <p:nvSpPr>
          <p:cNvPr id="6" name="Footer Placeholder 5">
            <a:extLst>
              <a:ext uri="{FF2B5EF4-FFF2-40B4-BE49-F238E27FC236}">
                <a16:creationId xmlns:a16="http://schemas.microsoft.com/office/drawing/2014/main" id="{DF408625-2695-4D52-B39A-020988CF7FD6}"/>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7" name="Slide Number Placeholder 6">
            <a:extLst>
              <a:ext uri="{FF2B5EF4-FFF2-40B4-BE49-F238E27FC236}">
                <a16:creationId xmlns:a16="http://schemas.microsoft.com/office/drawing/2014/main" id="{03DF5D2F-EF1D-47C8-8EB3-84F6AB623350}"/>
              </a:ext>
            </a:extLst>
          </p:cNvPr>
          <p:cNvSpPr>
            <a:spLocks noGrp="1"/>
          </p:cNvSpPr>
          <p:nvPr>
            <p:ph type="sldNum" sz="quarter" idx="12"/>
          </p:nvPr>
        </p:nvSpPr>
        <p:spPr/>
        <p:txBody>
          <a:bodyPr/>
          <a:lstStyle>
            <a:lvl1pPr>
              <a:defRPr/>
            </a:lvl1pPr>
          </a:lstStyle>
          <a:p>
            <a:pPr>
              <a:defRPr/>
            </a:pPr>
            <a:fld id="{772E648B-D85E-464F-84E6-E3E2E97A4F73}" type="slidenum">
              <a:rPr lang="en-US"/>
              <a:pPr>
                <a:defRPr/>
              </a:pPr>
              <a:t>‹#›</a:t>
            </a:fld>
            <a:endParaRPr lang="en-US" dirty="0"/>
          </a:p>
        </p:txBody>
      </p:sp>
    </p:spTree>
    <p:extLst>
      <p:ext uri="{BB962C8B-B14F-4D97-AF65-F5344CB8AC3E}">
        <p14:creationId xmlns:p14="http://schemas.microsoft.com/office/powerpoint/2010/main" val="1637559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A9C3EAC9-4532-4A81-BB5F-842F6F6534FF}"/>
              </a:ext>
            </a:extLst>
          </p:cNvPr>
          <p:cNvSpPr>
            <a:spLocks noGrp="1"/>
          </p:cNvSpPr>
          <p:nvPr>
            <p:ph type="dt" sz="half" idx="10"/>
          </p:nvPr>
        </p:nvSpPr>
        <p:spPr/>
        <p:txBody>
          <a:bodyPr/>
          <a:lstStyle>
            <a:lvl1pPr>
              <a:defRPr/>
            </a:lvl1pPr>
          </a:lstStyle>
          <a:p>
            <a:pPr>
              <a:defRPr/>
            </a:pPr>
            <a:fld id="{48D0D4F7-0BA0-4FF9-8291-0201E7333817}" type="datetime1">
              <a:rPr lang="en-US"/>
              <a:pPr>
                <a:defRPr/>
              </a:pPr>
              <a:t>6/16/2019</a:t>
            </a:fld>
            <a:endParaRPr lang="en-US" dirty="0"/>
          </a:p>
        </p:txBody>
      </p:sp>
      <p:sp>
        <p:nvSpPr>
          <p:cNvPr id="6" name="Footer Placeholder 5">
            <a:extLst>
              <a:ext uri="{FF2B5EF4-FFF2-40B4-BE49-F238E27FC236}">
                <a16:creationId xmlns:a16="http://schemas.microsoft.com/office/drawing/2014/main" id="{A7906F31-442F-4F03-80D0-A50313AEFB42}"/>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7" name="Slide Number Placeholder 6">
            <a:extLst>
              <a:ext uri="{FF2B5EF4-FFF2-40B4-BE49-F238E27FC236}">
                <a16:creationId xmlns:a16="http://schemas.microsoft.com/office/drawing/2014/main" id="{BE568EAB-3AED-43FF-AD27-8EEF2944701A}"/>
              </a:ext>
            </a:extLst>
          </p:cNvPr>
          <p:cNvSpPr>
            <a:spLocks noGrp="1"/>
          </p:cNvSpPr>
          <p:nvPr>
            <p:ph type="sldNum" sz="quarter" idx="12"/>
          </p:nvPr>
        </p:nvSpPr>
        <p:spPr/>
        <p:txBody>
          <a:bodyPr/>
          <a:lstStyle>
            <a:lvl1pPr>
              <a:defRPr/>
            </a:lvl1pPr>
          </a:lstStyle>
          <a:p>
            <a:pPr>
              <a:defRPr/>
            </a:pPr>
            <a:fld id="{1FF6BCCD-8486-4FD0-BB41-C7F6F2FDB17F}" type="slidenum">
              <a:rPr lang="en-US"/>
              <a:pPr>
                <a:defRPr/>
              </a:pPr>
              <a:t>‹#›</a:t>
            </a:fld>
            <a:endParaRPr lang="en-US" dirty="0"/>
          </a:p>
        </p:txBody>
      </p:sp>
    </p:spTree>
    <p:extLst>
      <p:ext uri="{BB962C8B-B14F-4D97-AF65-F5344CB8AC3E}">
        <p14:creationId xmlns:p14="http://schemas.microsoft.com/office/powerpoint/2010/main" val="1412650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39E1DF-8A09-4294-8420-B8ED2991DBFC}"/>
              </a:ext>
            </a:extLst>
          </p:cNvPr>
          <p:cNvSpPr>
            <a:spLocks noGrp="1"/>
          </p:cNvSpPr>
          <p:nvPr>
            <p:ph type="dt" sz="half" idx="10"/>
          </p:nvPr>
        </p:nvSpPr>
        <p:spPr/>
        <p:txBody>
          <a:bodyPr/>
          <a:lstStyle>
            <a:lvl1pPr>
              <a:defRPr/>
            </a:lvl1pPr>
          </a:lstStyle>
          <a:p>
            <a:pPr>
              <a:defRPr/>
            </a:pPr>
            <a:fld id="{EEB64151-31B3-4D2E-812D-A6919F436DC0}" type="datetime1">
              <a:rPr lang="en-US"/>
              <a:pPr>
                <a:defRPr/>
              </a:pPr>
              <a:t>6/16/2019</a:t>
            </a:fld>
            <a:endParaRPr lang="en-US" dirty="0"/>
          </a:p>
        </p:txBody>
      </p:sp>
      <p:sp>
        <p:nvSpPr>
          <p:cNvPr id="5" name="Footer Placeholder 4">
            <a:extLst>
              <a:ext uri="{FF2B5EF4-FFF2-40B4-BE49-F238E27FC236}">
                <a16:creationId xmlns:a16="http://schemas.microsoft.com/office/drawing/2014/main" id="{AA7859A7-DDF5-40AF-A785-E0EEAA03FBB4}"/>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4CF33FE4-C0A6-473A-962B-4A35DF45A13A}"/>
              </a:ext>
            </a:extLst>
          </p:cNvPr>
          <p:cNvSpPr>
            <a:spLocks noGrp="1"/>
          </p:cNvSpPr>
          <p:nvPr>
            <p:ph type="sldNum" sz="quarter" idx="12"/>
          </p:nvPr>
        </p:nvSpPr>
        <p:spPr/>
        <p:txBody>
          <a:bodyPr/>
          <a:lstStyle>
            <a:lvl1pPr>
              <a:defRPr/>
            </a:lvl1pPr>
          </a:lstStyle>
          <a:p>
            <a:pPr>
              <a:defRPr/>
            </a:pPr>
            <a:fld id="{7A8744A9-CE34-452E-B8C1-38CC97985684}" type="slidenum">
              <a:rPr lang="en-US"/>
              <a:pPr>
                <a:defRPr/>
              </a:pPr>
              <a:t>‹#›</a:t>
            </a:fld>
            <a:endParaRPr lang="en-US" dirty="0"/>
          </a:p>
        </p:txBody>
      </p:sp>
    </p:spTree>
    <p:extLst>
      <p:ext uri="{BB962C8B-B14F-4D97-AF65-F5344CB8AC3E}">
        <p14:creationId xmlns:p14="http://schemas.microsoft.com/office/powerpoint/2010/main" val="35362086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48691C-B061-474A-AE90-485679B8FF88}"/>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0D0891B9-3249-416A-BA4D-6106E49306F2}"/>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4B47AAD0-DB9A-45D9-8DF4-735DE877EEA8}"/>
              </a:ext>
            </a:extLst>
          </p:cNvPr>
          <p:cNvSpPr>
            <a:spLocks noGrp="1"/>
          </p:cNvSpPr>
          <p:nvPr>
            <p:ph type="dt" sz="half" idx="14"/>
          </p:nvPr>
        </p:nvSpPr>
        <p:spPr/>
        <p:txBody>
          <a:bodyPr/>
          <a:lstStyle>
            <a:lvl1pPr>
              <a:defRPr/>
            </a:lvl1pPr>
          </a:lstStyle>
          <a:p>
            <a:pPr>
              <a:defRPr/>
            </a:pPr>
            <a:fld id="{0CF46483-DE56-46DF-A36B-18ECF2F09275}" type="datetime1">
              <a:rPr lang="en-US"/>
              <a:pPr>
                <a:defRPr/>
              </a:pPr>
              <a:t>6/16/2019</a:t>
            </a:fld>
            <a:endParaRPr lang="en-US" dirty="0"/>
          </a:p>
        </p:txBody>
      </p:sp>
      <p:sp>
        <p:nvSpPr>
          <p:cNvPr id="8" name="Footer Placeholder 4">
            <a:extLst>
              <a:ext uri="{FF2B5EF4-FFF2-40B4-BE49-F238E27FC236}">
                <a16:creationId xmlns:a16="http://schemas.microsoft.com/office/drawing/2014/main" id="{E62A6EF9-62B7-432A-B514-46872128F852}"/>
              </a:ext>
            </a:extLst>
          </p:cNvPr>
          <p:cNvSpPr>
            <a:spLocks noGrp="1"/>
          </p:cNvSpPr>
          <p:nvPr>
            <p:ph type="ftr" sz="quarter" idx="15"/>
          </p:nvPr>
        </p:nvSpPr>
        <p:spPr/>
        <p:txBody>
          <a:bodyPr/>
          <a:lstStyle>
            <a:lvl1pPr>
              <a:defRPr/>
            </a:lvl1pPr>
          </a:lstStyle>
          <a:p>
            <a:pPr>
              <a:defRPr/>
            </a:pPr>
            <a:r>
              <a:rPr lang="en-US"/>
              <a:t>2018</a:t>
            </a:r>
            <a:endParaRPr lang="en-US" dirty="0"/>
          </a:p>
        </p:txBody>
      </p:sp>
      <p:sp>
        <p:nvSpPr>
          <p:cNvPr id="9" name="Slide Number Placeholder 5">
            <a:extLst>
              <a:ext uri="{FF2B5EF4-FFF2-40B4-BE49-F238E27FC236}">
                <a16:creationId xmlns:a16="http://schemas.microsoft.com/office/drawing/2014/main" id="{30A56961-CF89-45BD-B401-D0E3E75E7B29}"/>
              </a:ext>
            </a:extLst>
          </p:cNvPr>
          <p:cNvSpPr>
            <a:spLocks noGrp="1"/>
          </p:cNvSpPr>
          <p:nvPr>
            <p:ph type="sldNum" sz="quarter" idx="16"/>
          </p:nvPr>
        </p:nvSpPr>
        <p:spPr/>
        <p:txBody>
          <a:bodyPr/>
          <a:lstStyle>
            <a:lvl1pPr>
              <a:defRPr/>
            </a:lvl1pPr>
          </a:lstStyle>
          <a:p>
            <a:pPr>
              <a:defRPr/>
            </a:pPr>
            <a:fld id="{D2803702-45B3-466E-8E84-0BA5508094E2}" type="slidenum">
              <a:rPr lang="en-US"/>
              <a:pPr>
                <a:defRPr/>
              </a:pPr>
              <a:t>‹#›</a:t>
            </a:fld>
            <a:endParaRPr lang="en-US" dirty="0"/>
          </a:p>
        </p:txBody>
      </p:sp>
    </p:spTree>
    <p:extLst>
      <p:ext uri="{BB962C8B-B14F-4D97-AF65-F5344CB8AC3E}">
        <p14:creationId xmlns:p14="http://schemas.microsoft.com/office/powerpoint/2010/main" val="64867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D513C8-D2EC-4750-9A3B-D0C0E2F5945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6CA95D6-6CED-4747-9B33-6A570FBC8E56}"/>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4" name="Rectangle 6">
            <a:extLst>
              <a:ext uri="{FF2B5EF4-FFF2-40B4-BE49-F238E27FC236}">
                <a16:creationId xmlns:a16="http://schemas.microsoft.com/office/drawing/2014/main" id="{E8BE0E4D-AA43-4C54-B353-381E86F526C5}"/>
              </a:ext>
            </a:extLst>
          </p:cNvPr>
          <p:cNvSpPr>
            <a:spLocks noGrp="1" noChangeArrowheads="1"/>
          </p:cNvSpPr>
          <p:nvPr>
            <p:ph type="sldNum" sz="quarter" idx="12"/>
          </p:nvPr>
        </p:nvSpPr>
        <p:spPr>
          <a:ln/>
        </p:spPr>
        <p:txBody>
          <a:bodyPr/>
          <a:lstStyle>
            <a:lvl1pPr>
              <a:defRPr/>
            </a:lvl1pPr>
          </a:lstStyle>
          <a:p>
            <a:pPr>
              <a:defRPr/>
            </a:pPr>
            <a:fld id="{98480C48-1ABB-4AD2-99CD-0FD6D2D3EF3F}" type="slidenum">
              <a:rPr lang="en-US" altLang="en-US"/>
              <a:pPr>
                <a:defRPr/>
              </a:pPr>
              <a:t>‹#›</a:t>
            </a:fld>
            <a:endParaRPr lang="en-US" altLang="en-US"/>
          </a:p>
        </p:txBody>
      </p:sp>
    </p:spTree>
    <p:extLst>
      <p:ext uri="{BB962C8B-B14F-4D97-AF65-F5344CB8AC3E}">
        <p14:creationId xmlns:p14="http://schemas.microsoft.com/office/powerpoint/2010/main" val="3331290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DCE5B2-91C4-4F42-B02B-A35DA4ABAA9B}"/>
              </a:ext>
            </a:extLst>
          </p:cNvPr>
          <p:cNvSpPr>
            <a:spLocks noGrp="1"/>
          </p:cNvSpPr>
          <p:nvPr>
            <p:ph type="dt" sz="half" idx="10"/>
          </p:nvPr>
        </p:nvSpPr>
        <p:spPr/>
        <p:txBody>
          <a:bodyPr/>
          <a:lstStyle>
            <a:lvl1pPr>
              <a:defRPr/>
            </a:lvl1pPr>
          </a:lstStyle>
          <a:p>
            <a:pPr>
              <a:defRPr/>
            </a:pPr>
            <a:fld id="{31FC883C-7351-4A93-AC09-676C6A1F65DD}" type="datetime1">
              <a:rPr lang="en-US"/>
              <a:pPr>
                <a:defRPr/>
              </a:pPr>
              <a:t>6/16/2019</a:t>
            </a:fld>
            <a:endParaRPr lang="en-US" dirty="0"/>
          </a:p>
        </p:txBody>
      </p:sp>
      <p:sp>
        <p:nvSpPr>
          <p:cNvPr id="5" name="Footer Placeholder 4">
            <a:extLst>
              <a:ext uri="{FF2B5EF4-FFF2-40B4-BE49-F238E27FC236}">
                <a16:creationId xmlns:a16="http://schemas.microsoft.com/office/drawing/2014/main" id="{16859A0F-2992-4219-B5FC-A341F8F5AC3C}"/>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2196A80C-9823-4E08-97A7-A637CF064415}"/>
              </a:ext>
            </a:extLst>
          </p:cNvPr>
          <p:cNvSpPr>
            <a:spLocks noGrp="1"/>
          </p:cNvSpPr>
          <p:nvPr>
            <p:ph type="sldNum" sz="quarter" idx="12"/>
          </p:nvPr>
        </p:nvSpPr>
        <p:spPr/>
        <p:txBody>
          <a:bodyPr/>
          <a:lstStyle>
            <a:lvl1pPr>
              <a:defRPr/>
            </a:lvl1pPr>
          </a:lstStyle>
          <a:p>
            <a:pPr>
              <a:defRPr/>
            </a:pPr>
            <a:fld id="{9FEAC116-EA17-426E-AE75-3D49DEDFF117}" type="slidenum">
              <a:rPr lang="en-US"/>
              <a:pPr>
                <a:defRPr/>
              </a:pPr>
              <a:t>‹#›</a:t>
            </a:fld>
            <a:endParaRPr lang="en-US" dirty="0"/>
          </a:p>
        </p:txBody>
      </p:sp>
    </p:spTree>
    <p:extLst>
      <p:ext uri="{BB962C8B-B14F-4D97-AF65-F5344CB8AC3E}">
        <p14:creationId xmlns:p14="http://schemas.microsoft.com/office/powerpoint/2010/main" val="37180300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F98315-27CF-4B06-845D-8D5500BB63ED}"/>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352ACA4D-F8D4-4A42-A35B-70A5E7A80E17}"/>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8DBC24EF-D205-4F45-87DF-C2EFD9AF3677}"/>
              </a:ext>
            </a:extLst>
          </p:cNvPr>
          <p:cNvSpPr>
            <a:spLocks noGrp="1"/>
          </p:cNvSpPr>
          <p:nvPr>
            <p:ph type="dt" sz="half" idx="14"/>
          </p:nvPr>
        </p:nvSpPr>
        <p:spPr/>
        <p:txBody>
          <a:bodyPr/>
          <a:lstStyle>
            <a:lvl1pPr>
              <a:defRPr/>
            </a:lvl1pPr>
          </a:lstStyle>
          <a:p>
            <a:pPr>
              <a:defRPr/>
            </a:pPr>
            <a:fld id="{B282CE5A-E8CD-4FFB-9484-CC99F345FB38}" type="datetime1">
              <a:rPr lang="en-US"/>
              <a:pPr>
                <a:defRPr/>
              </a:pPr>
              <a:t>6/16/2019</a:t>
            </a:fld>
            <a:endParaRPr lang="en-US" dirty="0"/>
          </a:p>
        </p:txBody>
      </p:sp>
      <p:sp>
        <p:nvSpPr>
          <p:cNvPr id="8" name="Footer Placeholder 4">
            <a:extLst>
              <a:ext uri="{FF2B5EF4-FFF2-40B4-BE49-F238E27FC236}">
                <a16:creationId xmlns:a16="http://schemas.microsoft.com/office/drawing/2014/main" id="{0BE60845-1250-4FE8-89A9-AC6C25D5D5F4}"/>
              </a:ext>
            </a:extLst>
          </p:cNvPr>
          <p:cNvSpPr>
            <a:spLocks noGrp="1"/>
          </p:cNvSpPr>
          <p:nvPr>
            <p:ph type="ftr" sz="quarter" idx="15"/>
          </p:nvPr>
        </p:nvSpPr>
        <p:spPr/>
        <p:txBody>
          <a:bodyPr/>
          <a:lstStyle>
            <a:lvl1pPr>
              <a:defRPr/>
            </a:lvl1pPr>
          </a:lstStyle>
          <a:p>
            <a:pPr>
              <a:defRPr/>
            </a:pPr>
            <a:r>
              <a:rPr lang="en-US"/>
              <a:t>2018</a:t>
            </a:r>
            <a:endParaRPr lang="en-US" dirty="0"/>
          </a:p>
        </p:txBody>
      </p:sp>
      <p:sp>
        <p:nvSpPr>
          <p:cNvPr id="9" name="Slide Number Placeholder 5">
            <a:extLst>
              <a:ext uri="{FF2B5EF4-FFF2-40B4-BE49-F238E27FC236}">
                <a16:creationId xmlns:a16="http://schemas.microsoft.com/office/drawing/2014/main" id="{EFE4951A-0E9B-4A2A-8EB6-8F39599B62CB}"/>
              </a:ext>
            </a:extLst>
          </p:cNvPr>
          <p:cNvSpPr>
            <a:spLocks noGrp="1"/>
          </p:cNvSpPr>
          <p:nvPr>
            <p:ph type="sldNum" sz="quarter" idx="16"/>
          </p:nvPr>
        </p:nvSpPr>
        <p:spPr/>
        <p:txBody>
          <a:bodyPr/>
          <a:lstStyle>
            <a:lvl1pPr>
              <a:defRPr/>
            </a:lvl1pPr>
          </a:lstStyle>
          <a:p>
            <a:pPr>
              <a:defRPr/>
            </a:pPr>
            <a:fld id="{97A8D41E-AADF-43DE-BBDC-923146FAE2D7}" type="slidenum">
              <a:rPr lang="en-US"/>
              <a:pPr>
                <a:defRPr/>
              </a:pPr>
              <a:t>‹#›</a:t>
            </a:fld>
            <a:endParaRPr lang="en-US" dirty="0"/>
          </a:p>
        </p:txBody>
      </p:sp>
    </p:spTree>
    <p:extLst>
      <p:ext uri="{BB962C8B-B14F-4D97-AF65-F5344CB8AC3E}">
        <p14:creationId xmlns:p14="http://schemas.microsoft.com/office/powerpoint/2010/main" val="303066300"/>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72E66EE4-416A-44D3-9D2C-E960C3B4623B}"/>
              </a:ext>
            </a:extLst>
          </p:cNvPr>
          <p:cNvSpPr>
            <a:spLocks noGrp="1"/>
          </p:cNvSpPr>
          <p:nvPr>
            <p:ph type="dt" sz="half" idx="14"/>
          </p:nvPr>
        </p:nvSpPr>
        <p:spPr/>
        <p:txBody>
          <a:bodyPr/>
          <a:lstStyle>
            <a:lvl1pPr>
              <a:defRPr/>
            </a:lvl1pPr>
          </a:lstStyle>
          <a:p>
            <a:pPr>
              <a:defRPr/>
            </a:pPr>
            <a:fld id="{24B41CD6-B4E2-4418-9CE9-3160548C2EA1}" type="datetime1">
              <a:rPr lang="en-US"/>
              <a:pPr>
                <a:defRPr/>
              </a:pPr>
              <a:t>6/16/2019</a:t>
            </a:fld>
            <a:endParaRPr lang="en-US" dirty="0"/>
          </a:p>
        </p:txBody>
      </p:sp>
      <p:sp>
        <p:nvSpPr>
          <p:cNvPr id="6" name="Footer Placeholder 4">
            <a:extLst>
              <a:ext uri="{FF2B5EF4-FFF2-40B4-BE49-F238E27FC236}">
                <a16:creationId xmlns:a16="http://schemas.microsoft.com/office/drawing/2014/main" id="{A7EDB1FE-2787-4596-A55D-1E2BE37AF12E}"/>
              </a:ext>
            </a:extLst>
          </p:cNvPr>
          <p:cNvSpPr>
            <a:spLocks noGrp="1"/>
          </p:cNvSpPr>
          <p:nvPr>
            <p:ph type="ftr" sz="quarter" idx="15"/>
          </p:nvPr>
        </p:nvSpPr>
        <p:spPr/>
        <p:txBody>
          <a:bodyPr/>
          <a:lstStyle>
            <a:lvl1pPr>
              <a:defRPr/>
            </a:lvl1pPr>
          </a:lstStyle>
          <a:p>
            <a:pPr>
              <a:defRPr/>
            </a:pPr>
            <a:r>
              <a:rPr lang="en-US"/>
              <a:t>2018</a:t>
            </a:r>
            <a:endParaRPr lang="en-US" dirty="0"/>
          </a:p>
        </p:txBody>
      </p:sp>
      <p:sp>
        <p:nvSpPr>
          <p:cNvPr id="7" name="Slide Number Placeholder 5">
            <a:extLst>
              <a:ext uri="{FF2B5EF4-FFF2-40B4-BE49-F238E27FC236}">
                <a16:creationId xmlns:a16="http://schemas.microsoft.com/office/drawing/2014/main" id="{A29F41F2-D87F-4702-AEBC-4C6942D45F8B}"/>
              </a:ext>
            </a:extLst>
          </p:cNvPr>
          <p:cNvSpPr>
            <a:spLocks noGrp="1"/>
          </p:cNvSpPr>
          <p:nvPr>
            <p:ph type="sldNum" sz="quarter" idx="16"/>
          </p:nvPr>
        </p:nvSpPr>
        <p:spPr/>
        <p:txBody>
          <a:bodyPr/>
          <a:lstStyle>
            <a:lvl1pPr>
              <a:defRPr/>
            </a:lvl1pPr>
          </a:lstStyle>
          <a:p>
            <a:pPr>
              <a:defRPr/>
            </a:pPr>
            <a:fld id="{A52CE4BC-7AFB-49E6-8CAA-5C98741B90D2}" type="slidenum">
              <a:rPr lang="en-US"/>
              <a:pPr>
                <a:defRPr/>
              </a:pPr>
              <a:t>‹#›</a:t>
            </a:fld>
            <a:endParaRPr lang="en-US" dirty="0"/>
          </a:p>
        </p:txBody>
      </p:sp>
    </p:spTree>
    <p:extLst>
      <p:ext uri="{BB962C8B-B14F-4D97-AF65-F5344CB8AC3E}">
        <p14:creationId xmlns:p14="http://schemas.microsoft.com/office/powerpoint/2010/main" val="1321594793"/>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A1FDB8A-450A-4FA0-82E7-E2447B7C7F8A}"/>
              </a:ext>
            </a:extLst>
          </p:cNvPr>
          <p:cNvSpPr>
            <a:spLocks noGrp="1"/>
          </p:cNvSpPr>
          <p:nvPr>
            <p:ph type="dt" sz="half" idx="10"/>
          </p:nvPr>
        </p:nvSpPr>
        <p:spPr/>
        <p:txBody>
          <a:bodyPr/>
          <a:lstStyle>
            <a:lvl1pPr>
              <a:defRPr/>
            </a:lvl1pPr>
          </a:lstStyle>
          <a:p>
            <a:pPr>
              <a:defRPr/>
            </a:pPr>
            <a:fld id="{6A005126-74BD-4728-8727-AC23D92BC642}" type="datetime1">
              <a:rPr lang="en-US"/>
              <a:pPr>
                <a:defRPr/>
              </a:pPr>
              <a:t>6/16/2019</a:t>
            </a:fld>
            <a:endParaRPr lang="en-US" dirty="0"/>
          </a:p>
        </p:txBody>
      </p:sp>
      <p:sp>
        <p:nvSpPr>
          <p:cNvPr id="5" name="Footer Placeholder 4">
            <a:extLst>
              <a:ext uri="{FF2B5EF4-FFF2-40B4-BE49-F238E27FC236}">
                <a16:creationId xmlns:a16="http://schemas.microsoft.com/office/drawing/2014/main" id="{277686B8-7A47-426E-BEEC-FBE6DCF7CC9A}"/>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633A51F3-4DB7-43CA-9005-0F35E459099A}"/>
              </a:ext>
            </a:extLst>
          </p:cNvPr>
          <p:cNvSpPr>
            <a:spLocks noGrp="1"/>
          </p:cNvSpPr>
          <p:nvPr>
            <p:ph type="sldNum" sz="quarter" idx="12"/>
          </p:nvPr>
        </p:nvSpPr>
        <p:spPr/>
        <p:txBody>
          <a:bodyPr/>
          <a:lstStyle>
            <a:lvl1pPr>
              <a:defRPr/>
            </a:lvl1pPr>
          </a:lstStyle>
          <a:p>
            <a:pPr>
              <a:defRPr/>
            </a:pPr>
            <a:fld id="{B74C28BE-F5BB-4A37-A5F6-64430696E25A}" type="slidenum">
              <a:rPr lang="en-US"/>
              <a:pPr>
                <a:defRPr/>
              </a:pPr>
              <a:t>‹#›</a:t>
            </a:fld>
            <a:endParaRPr lang="en-US" dirty="0"/>
          </a:p>
        </p:txBody>
      </p:sp>
    </p:spTree>
    <p:extLst>
      <p:ext uri="{BB962C8B-B14F-4D97-AF65-F5344CB8AC3E}">
        <p14:creationId xmlns:p14="http://schemas.microsoft.com/office/powerpoint/2010/main" val="25484923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6F9230-0E2A-4053-8922-FB22D8DB7F3D}"/>
              </a:ext>
            </a:extLst>
          </p:cNvPr>
          <p:cNvSpPr>
            <a:spLocks noGrp="1"/>
          </p:cNvSpPr>
          <p:nvPr>
            <p:ph type="dt" sz="half" idx="10"/>
          </p:nvPr>
        </p:nvSpPr>
        <p:spPr/>
        <p:txBody>
          <a:bodyPr/>
          <a:lstStyle>
            <a:lvl1pPr>
              <a:defRPr/>
            </a:lvl1pPr>
          </a:lstStyle>
          <a:p>
            <a:pPr>
              <a:defRPr/>
            </a:pPr>
            <a:fld id="{6AC8FEF2-99DD-4409-AC0C-D3CA181F444B}" type="datetime1">
              <a:rPr lang="en-US"/>
              <a:pPr>
                <a:defRPr/>
              </a:pPr>
              <a:t>6/16/2019</a:t>
            </a:fld>
            <a:endParaRPr lang="en-US" dirty="0"/>
          </a:p>
        </p:txBody>
      </p:sp>
      <p:sp>
        <p:nvSpPr>
          <p:cNvPr id="5" name="Footer Placeholder 4">
            <a:extLst>
              <a:ext uri="{FF2B5EF4-FFF2-40B4-BE49-F238E27FC236}">
                <a16:creationId xmlns:a16="http://schemas.microsoft.com/office/drawing/2014/main" id="{B3B6AB77-4121-4887-B815-ADE5207628C4}"/>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4D5150F1-C3D3-4FE6-AAD0-EF5F7CFC44FF}"/>
              </a:ext>
            </a:extLst>
          </p:cNvPr>
          <p:cNvSpPr>
            <a:spLocks noGrp="1"/>
          </p:cNvSpPr>
          <p:nvPr>
            <p:ph type="sldNum" sz="quarter" idx="12"/>
          </p:nvPr>
        </p:nvSpPr>
        <p:spPr/>
        <p:txBody>
          <a:bodyPr/>
          <a:lstStyle>
            <a:lvl1pPr>
              <a:defRPr/>
            </a:lvl1pPr>
          </a:lstStyle>
          <a:p>
            <a:pPr>
              <a:defRPr/>
            </a:pPr>
            <a:fld id="{1BD1D580-7456-471D-B779-67038ED63B11}" type="slidenum">
              <a:rPr lang="en-US"/>
              <a:pPr>
                <a:defRPr/>
              </a:pPr>
              <a:t>‹#›</a:t>
            </a:fld>
            <a:endParaRPr lang="en-US" dirty="0"/>
          </a:p>
        </p:txBody>
      </p:sp>
    </p:spTree>
    <p:extLst>
      <p:ext uri="{BB962C8B-B14F-4D97-AF65-F5344CB8AC3E}">
        <p14:creationId xmlns:p14="http://schemas.microsoft.com/office/powerpoint/2010/main" val="3944044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3A408127-5644-48DB-B680-D0ADAAF5EFF1}"/>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id="{F51F0D5A-3899-48AC-909B-9678E8123BDD}"/>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64967AC-C23A-4171-A76E-6C6F6FC626E3}"/>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E1FE0112-40B5-470E-A6DE-A9C048D919E1}"/>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77DC60DF-A610-43F6-B311-BB3F8A00C76C}"/>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341FA4DE-6EF6-4B98-B48E-7EBD9A77B88F}"/>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F725D788-ABE9-47CB-831C-5DEE2D78B4B8}"/>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FEC85B65-E7C2-41B8-9AD5-27064D0F8EAE}"/>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4043EB3C-FE59-46EB-AC7D-992CBCC49057}"/>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E464C57E-D0ED-4E25-A351-5CFC0AA1188C}"/>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F4D68FAB-F1D8-426B-928D-7C3C5B036F55}"/>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B1708FA4-1F40-40B5-9865-D1FCF69AF3B3}"/>
              </a:ext>
            </a:extLst>
          </p:cNvPr>
          <p:cNvSpPr>
            <a:spLocks noGrp="1"/>
          </p:cNvSpPr>
          <p:nvPr>
            <p:ph type="dt" sz="half" idx="10"/>
          </p:nvPr>
        </p:nvSpPr>
        <p:spPr/>
        <p:txBody>
          <a:bodyPr/>
          <a:lstStyle>
            <a:lvl1pPr>
              <a:defRPr/>
            </a:lvl1pPr>
          </a:lstStyle>
          <a:p>
            <a:pPr>
              <a:defRPr/>
            </a:pPr>
            <a:fld id="{56AE5A05-0DF2-4F7D-A98D-CC2980F741EC}" type="datetime1">
              <a:rPr lang="en-US"/>
              <a:pPr>
                <a:defRPr/>
              </a:pPr>
              <a:t>6/16/2019</a:t>
            </a:fld>
            <a:endParaRPr lang="en-US" dirty="0"/>
          </a:p>
        </p:txBody>
      </p:sp>
      <p:sp>
        <p:nvSpPr>
          <p:cNvPr id="16" name="Footer Placeholder 4">
            <a:extLst>
              <a:ext uri="{FF2B5EF4-FFF2-40B4-BE49-F238E27FC236}">
                <a16:creationId xmlns:a16="http://schemas.microsoft.com/office/drawing/2014/main" id="{CE13FF35-F43D-4836-A41F-A4CEB7B72185}"/>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17" name="Slide Number Placeholder 5">
            <a:extLst>
              <a:ext uri="{FF2B5EF4-FFF2-40B4-BE49-F238E27FC236}">
                <a16:creationId xmlns:a16="http://schemas.microsoft.com/office/drawing/2014/main" id="{FF474430-0290-4077-B94A-A0FEBBB82367}"/>
              </a:ext>
            </a:extLst>
          </p:cNvPr>
          <p:cNvSpPr>
            <a:spLocks noGrp="1"/>
          </p:cNvSpPr>
          <p:nvPr>
            <p:ph type="sldNum" sz="quarter" idx="12"/>
          </p:nvPr>
        </p:nvSpPr>
        <p:spPr/>
        <p:txBody>
          <a:bodyPr/>
          <a:lstStyle>
            <a:lvl1pPr>
              <a:defRPr/>
            </a:lvl1pPr>
          </a:lstStyle>
          <a:p>
            <a:pPr>
              <a:defRPr/>
            </a:pPr>
            <a:fld id="{B1E22B76-9306-4A41-B7EB-2F888C92338F}" type="slidenum">
              <a:rPr lang="en-US"/>
              <a:pPr>
                <a:defRPr/>
              </a:pPr>
              <a:t>‹#›</a:t>
            </a:fld>
            <a:endParaRPr lang="en-US" dirty="0"/>
          </a:p>
        </p:txBody>
      </p:sp>
    </p:spTree>
    <p:extLst>
      <p:ext uri="{BB962C8B-B14F-4D97-AF65-F5344CB8AC3E}">
        <p14:creationId xmlns:p14="http://schemas.microsoft.com/office/powerpoint/2010/main" val="32005786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D8F56A-36BA-4CEC-A9BD-0A86DB5EE7A1}"/>
              </a:ext>
            </a:extLst>
          </p:cNvPr>
          <p:cNvSpPr>
            <a:spLocks noGrp="1"/>
          </p:cNvSpPr>
          <p:nvPr>
            <p:ph type="dt" sz="half" idx="10"/>
          </p:nvPr>
        </p:nvSpPr>
        <p:spPr/>
        <p:txBody>
          <a:bodyPr/>
          <a:lstStyle>
            <a:lvl1pPr>
              <a:defRPr/>
            </a:lvl1pPr>
          </a:lstStyle>
          <a:p>
            <a:pPr>
              <a:defRPr/>
            </a:pPr>
            <a:fld id="{9049B5E0-D05B-426A-9AF4-B4F74B645CE0}" type="datetime1">
              <a:rPr lang="en-US"/>
              <a:pPr>
                <a:defRPr/>
              </a:pPr>
              <a:t>6/16/2019</a:t>
            </a:fld>
            <a:endParaRPr lang="en-US" dirty="0"/>
          </a:p>
        </p:txBody>
      </p:sp>
      <p:sp>
        <p:nvSpPr>
          <p:cNvPr id="5" name="Footer Placeholder 4">
            <a:extLst>
              <a:ext uri="{FF2B5EF4-FFF2-40B4-BE49-F238E27FC236}">
                <a16:creationId xmlns:a16="http://schemas.microsoft.com/office/drawing/2014/main" id="{C8EA8AA0-849E-47C8-8B13-DBF5ADF183EC}"/>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DF6E5308-EEA7-4F16-9EB2-B5652AB99602}"/>
              </a:ext>
            </a:extLst>
          </p:cNvPr>
          <p:cNvSpPr>
            <a:spLocks noGrp="1"/>
          </p:cNvSpPr>
          <p:nvPr>
            <p:ph type="sldNum" sz="quarter" idx="12"/>
          </p:nvPr>
        </p:nvSpPr>
        <p:spPr/>
        <p:txBody>
          <a:bodyPr/>
          <a:lstStyle>
            <a:lvl1pPr>
              <a:defRPr/>
            </a:lvl1pPr>
          </a:lstStyle>
          <a:p>
            <a:pPr>
              <a:defRPr/>
            </a:pPr>
            <a:fld id="{92EA2904-FB02-4097-AB3E-ACD0BB0FC05E}" type="slidenum">
              <a:rPr lang="en-US"/>
              <a:pPr>
                <a:defRPr/>
              </a:pPr>
              <a:t>‹#›</a:t>
            </a:fld>
            <a:endParaRPr lang="en-US" dirty="0"/>
          </a:p>
        </p:txBody>
      </p:sp>
    </p:spTree>
    <p:extLst>
      <p:ext uri="{BB962C8B-B14F-4D97-AF65-F5344CB8AC3E}">
        <p14:creationId xmlns:p14="http://schemas.microsoft.com/office/powerpoint/2010/main" val="9643656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CE3FAB-5BDC-439E-9A36-871D737136A9}"/>
              </a:ext>
            </a:extLst>
          </p:cNvPr>
          <p:cNvSpPr>
            <a:spLocks noGrp="1"/>
          </p:cNvSpPr>
          <p:nvPr>
            <p:ph type="dt" sz="half" idx="10"/>
          </p:nvPr>
        </p:nvSpPr>
        <p:spPr/>
        <p:txBody>
          <a:bodyPr/>
          <a:lstStyle>
            <a:lvl1pPr>
              <a:defRPr/>
            </a:lvl1pPr>
          </a:lstStyle>
          <a:p>
            <a:pPr>
              <a:defRPr/>
            </a:pPr>
            <a:fld id="{F3263DDE-CCD9-49D9-B1F3-8963AF726EF2}" type="datetime1">
              <a:rPr lang="en-US"/>
              <a:pPr>
                <a:defRPr/>
              </a:pPr>
              <a:t>6/16/2019</a:t>
            </a:fld>
            <a:endParaRPr lang="en-US" dirty="0"/>
          </a:p>
        </p:txBody>
      </p:sp>
      <p:sp>
        <p:nvSpPr>
          <p:cNvPr id="5" name="Footer Placeholder 4">
            <a:extLst>
              <a:ext uri="{FF2B5EF4-FFF2-40B4-BE49-F238E27FC236}">
                <a16:creationId xmlns:a16="http://schemas.microsoft.com/office/drawing/2014/main" id="{9409479D-53F3-4A0B-BF10-C7E6A27E7F71}"/>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BBF0F5AB-16D3-4CFE-BE16-23D460E4840D}"/>
              </a:ext>
            </a:extLst>
          </p:cNvPr>
          <p:cNvSpPr>
            <a:spLocks noGrp="1"/>
          </p:cNvSpPr>
          <p:nvPr>
            <p:ph type="sldNum" sz="quarter" idx="12"/>
          </p:nvPr>
        </p:nvSpPr>
        <p:spPr/>
        <p:txBody>
          <a:bodyPr/>
          <a:lstStyle>
            <a:lvl1pPr>
              <a:defRPr/>
            </a:lvl1pPr>
          </a:lstStyle>
          <a:p>
            <a:pPr>
              <a:defRPr/>
            </a:pPr>
            <a:fld id="{10675F57-DB58-4167-BB7F-FAA704064A88}" type="slidenum">
              <a:rPr lang="en-US"/>
              <a:pPr>
                <a:defRPr/>
              </a:pPr>
              <a:t>‹#›</a:t>
            </a:fld>
            <a:endParaRPr lang="en-US" dirty="0"/>
          </a:p>
        </p:txBody>
      </p:sp>
    </p:spTree>
    <p:extLst>
      <p:ext uri="{BB962C8B-B14F-4D97-AF65-F5344CB8AC3E}">
        <p14:creationId xmlns:p14="http://schemas.microsoft.com/office/powerpoint/2010/main" val="14887422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E346FA7-952B-4B4C-AA40-5AD0CEF761B4}"/>
              </a:ext>
            </a:extLst>
          </p:cNvPr>
          <p:cNvSpPr>
            <a:spLocks noGrp="1"/>
          </p:cNvSpPr>
          <p:nvPr>
            <p:ph type="dt" sz="half" idx="10"/>
          </p:nvPr>
        </p:nvSpPr>
        <p:spPr/>
        <p:txBody>
          <a:bodyPr/>
          <a:lstStyle>
            <a:lvl1pPr>
              <a:defRPr/>
            </a:lvl1pPr>
          </a:lstStyle>
          <a:p>
            <a:pPr>
              <a:defRPr/>
            </a:pPr>
            <a:fld id="{FDA648D2-471E-4506-BCB4-CD983716A0A6}" type="datetime1">
              <a:rPr lang="en-US"/>
              <a:pPr>
                <a:defRPr/>
              </a:pPr>
              <a:t>6/16/2019</a:t>
            </a:fld>
            <a:endParaRPr lang="en-US" dirty="0"/>
          </a:p>
        </p:txBody>
      </p:sp>
      <p:sp>
        <p:nvSpPr>
          <p:cNvPr id="6" name="Footer Placeholder 5">
            <a:extLst>
              <a:ext uri="{FF2B5EF4-FFF2-40B4-BE49-F238E27FC236}">
                <a16:creationId xmlns:a16="http://schemas.microsoft.com/office/drawing/2014/main" id="{A20DABC6-B8F8-461A-B78A-DB77E62D8871}"/>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7" name="Slide Number Placeholder 6">
            <a:extLst>
              <a:ext uri="{FF2B5EF4-FFF2-40B4-BE49-F238E27FC236}">
                <a16:creationId xmlns:a16="http://schemas.microsoft.com/office/drawing/2014/main" id="{38EE29CB-580E-42AF-9733-A21FFC6A3969}"/>
              </a:ext>
            </a:extLst>
          </p:cNvPr>
          <p:cNvSpPr>
            <a:spLocks noGrp="1"/>
          </p:cNvSpPr>
          <p:nvPr>
            <p:ph type="sldNum" sz="quarter" idx="12"/>
          </p:nvPr>
        </p:nvSpPr>
        <p:spPr/>
        <p:txBody>
          <a:bodyPr/>
          <a:lstStyle>
            <a:lvl1pPr>
              <a:defRPr/>
            </a:lvl1pPr>
          </a:lstStyle>
          <a:p>
            <a:pPr>
              <a:defRPr/>
            </a:pPr>
            <a:fld id="{7696DE81-AF1B-41AC-B37A-EADD99FF1FFD}" type="slidenum">
              <a:rPr lang="en-US"/>
              <a:pPr>
                <a:defRPr/>
              </a:pPr>
              <a:t>‹#›</a:t>
            </a:fld>
            <a:endParaRPr lang="en-US" dirty="0"/>
          </a:p>
        </p:txBody>
      </p:sp>
    </p:spTree>
    <p:extLst>
      <p:ext uri="{BB962C8B-B14F-4D97-AF65-F5344CB8AC3E}">
        <p14:creationId xmlns:p14="http://schemas.microsoft.com/office/powerpoint/2010/main" val="4965151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443EF1A-0AF3-4C6F-8B57-C2E50B2A38A7}"/>
              </a:ext>
            </a:extLst>
          </p:cNvPr>
          <p:cNvSpPr>
            <a:spLocks noGrp="1"/>
          </p:cNvSpPr>
          <p:nvPr>
            <p:ph type="dt" sz="half" idx="10"/>
          </p:nvPr>
        </p:nvSpPr>
        <p:spPr/>
        <p:txBody>
          <a:bodyPr/>
          <a:lstStyle>
            <a:lvl1pPr>
              <a:defRPr/>
            </a:lvl1pPr>
          </a:lstStyle>
          <a:p>
            <a:pPr>
              <a:defRPr/>
            </a:pPr>
            <a:fld id="{DD54A951-710A-4353-9134-0AE628E62856}" type="datetime1">
              <a:rPr lang="en-US"/>
              <a:pPr>
                <a:defRPr/>
              </a:pPr>
              <a:t>6/16/2019</a:t>
            </a:fld>
            <a:endParaRPr lang="en-US" dirty="0"/>
          </a:p>
        </p:txBody>
      </p:sp>
      <p:sp>
        <p:nvSpPr>
          <p:cNvPr id="8" name="Footer Placeholder 7">
            <a:extLst>
              <a:ext uri="{FF2B5EF4-FFF2-40B4-BE49-F238E27FC236}">
                <a16:creationId xmlns:a16="http://schemas.microsoft.com/office/drawing/2014/main" id="{0DC542F5-79E0-478B-9BA3-FF8FEC28DBF2}"/>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9" name="Slide Number Placeholder 8">
            <a:extLst>
              <a:ext uri="{FF2B5EF4-FFF2-40B4-BE49-F238E27FC236}">
                <a16:creationId xmlns:a16="http://schemas.microsoft.com/office/drawing/2014/main" id="{AD8474A5-AB5E-4C4E-89A3-B314BA987675}"/>
              </a:ext>
            </a:extLst>
          </p:cNvPr>
          <p:cNvSpPr>
            <a:spLocks noGrp="1"/>
          </p:cNvSpPr>
          <p:nvPr>
            <p:ph type="sldNum" sz="quarter" idx="12"/>
          </p:nvPr>
        </p:nvSpPr>
        <p:spPr/>
        <p:txBody>
          <a:bodyPr/>
          <a:lstStyle>
            <a:lvl1pPr>
              <a:defRPr/>
            </a:lvl1pPr>
          </a:lstStyle>
          <a:p>
            <a:pPr>
              <a:defRPr/>
            </a:pPr>
            <a:fld id="{65F3E7D7-AE98-486D-B415-F7263AE4A66F}" type="slidenum">
              <a:rPr lang="en-US"/>
              <a:pPr>
                <a:defRPr/>
              </a:pPr>
              <a:t>‹#›</a:t>
            </a:fld>
            <a:endParaRPr lang="en-US" dirty="0"/>
          </a:p>
        </p:txBody>
      </p:sp>
    </p:spTree>
    <p:extLst>
      <p:ext uri="{BB962C8B-B14F-4D97-AF65-F5344CB8AC3E}">
        <p14:creationId xmlns:p14="http://schemas.microsoft.com/office/powerpoint/2010/main" val="419532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9A30F6-A1AF-41BA-B5EF-D93EE0C704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DE117C-0141-4FC8-8EFA-1C2137300B24}"/>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7" name="Rectangle 6">
            <a:extLst>
              <a:ext uri="{FF2B5EF4-FFF2-40B4-BE49-F238E27FC236}">
                <a16:creationId xmlns:a16="http://schemas.microsoft.com/office/drawing/2014/main" id="{9AF26410-7715-4D22-84E2-BE3EBFECAEFB}"/>
              </a:ext>
            </a:extLst>
          </p:cNvPr>
          <p:cNvSpPr>
            <a:spLocks noGrp="1" noChangeArrowheads="1"/>
          </p:cNvSpPr>
          <p:nvPr>
            <p:ph type="sldNum" sz="quarter" idx="12"/>
          </p:nvPr>
        </p:nvSpPr>
        <p:spPr>
          <a:ln/>
        </p:spPr>
        <p:txBody>
          <a:bodyPr/>
          <a:lstStyle>
            <a:lvl1pPr>
              <a:defRPr/>
            </a:lvl1pPr>
          </a:lstStyle>
          <a:p>
            <a:pPr>
              <a:defRPr/>
            </a:pPr>
            <a:fld id="{6FD0411D-72F8-40A7-9CE7-7ECE264A204F}" type="slidenum">
              <a:rPr lang="en-US" altLang="en-US"/>
              <a:pPr>
                <a:defRPr/>
              </a:pPr>
              <a:t>‹#›</a:t>
            </a:fld>
            <a:endParaRPr lang="en-US" altLang="en-US"/>
          </a:p>
        </p:txBody>
      </p:sp>
    </p:spTree>
    <p:extLst>
      <p:ext uri="{BB962C8B-B14F-4D97-AF65-F5344CB8AC3E}">
        <p14:creationId xmlns:p14="http://schemas.microsoft.com/office/powerpoint/2010/main" val="27486859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84FE0C-16D0-4F3D-BB54-B0ABD31038D2}"/>
              </a:ext>
            </a:extLst>
          </p:cNvPr>
          <p:cNvSpPr>
            <a:spLocks noGrp="1"/>
          </p:cNvSpPr>
          <p:nvPr>
            <p:ph type="dt" sz="half" idx="10"/>
          </p:nvPr>
        </p:nvSpPr>
        <p:spPr/>
        <p:txBody>
          <a:bodyPr/>
          <a:lstStyle>
            <a:lvl1pPr>
              <a:defRPr/>
            </a:lvl1pPr>
          </a:lstStyle>
          <a:p>
            <a:pPr>
              <a:defRPr/>
            </a:pPr>
            <a:fld id="{7114F7B3-F1EF-4641-8624-7CE0581E090D}" type="datetime1">
              <a:rPr lang="en-US"/>
              <a:pPr>
                <a:defRPr/>
              </a:pPr>
              <a:t>6/16/2019</a:t>
            </a:fld>
            <a:endParaRPr lang="en-US" dirty="0"/>
          </a:p>
        </p:txBody>
      </p:sp>
      <p:sp>
        <p:nvSpPr>
          <p:cNvPr id="4" name="Footer Placeholder 3">
            <a:extLst>
              <a:ext uri="{FF2B5EF4-FFF2-40B4-BE49-F238E27FC236}">
                <a16:creationId xmlns:a16="http://schemas.microsoft.com/office/drawing/2014/main" id="{90FD76DC-891F-44EF-8ABD-C55DFC76C179}"/>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5" name="Slide Number Placeholder 4">
            <a:extLst>
              <a:ext uri="{FF2B5EF4-FFF2-40B4-BE49-F238E27FC236}">
                <a16:creationId xmlns:a16="http://schemas.microsoft.com/office/drawing/2014/main" id="{8006ADC6-28E9-468C-BF25-949BEA725707}"/>
              </a:ext>
            </a:extLst>
          </p:cNvPr>
          <p:cNvSpPr>
            <a:spLocks noGrp="1"/>
          </p:cNvSpPr>
          <p:nvPr>
            <p:ph type="sldNum" sz="quarter" idx="12"/>
          </p:nvPr>
        </p:nvSpPr>
        <p:spPr/>
        <p:txBody>
          <a:bodyPr/>
          <a:lstStyle>
            <a:lvl1pPr>
              <a:defRPr/>
            </a:lvl1pPr>
          </a:lstStyle>
          <a:p>
            <a:pPr>
              <a:defRPr/>
            </a:pPr>
            <a:fld id="{90529D42-D422-4991-AB19-62768AACD4BC}" type="slidenum">
              <a:rPr lang="en-US"/>
              <a:pPr>
                <a:defRPr/>
              </a:pPr>
              <a:t>‹#›</a:t>
            </a:fld>
            <a:endParaRPr lang="en-US" dirty="0"/>
          </a:p>
        </p:txBody>
      </p:sp>
    </p:spTree>
    <p:extLst>
      <p:ext uri="{BB962C8B-B14F-4D97-AF65-F5344CB8AC3E}">
        <p14:creationId xmlns:p14="http://schemas.microsoft.com/office/powerpoint/2010/main" val="33907317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B9E77D-CB3D-4B10-8823-04E23AD42167}"/>
              </a:ext>
            </a:extLst>
          </p:cNvPr>
          <p:cNvSpPr>
            <a:spLocks noGrp="1"/>
          </p:cNvSpPr>
          <p:nvPr>
            <p:ph type="dt" sz="half" idx="10"/>
          </p:nvPr>
        </p:nvSpPr>
        <p:spPr/>
        <p:txBody>
          <a:bodyPr/>
          <a:lstStyle>
            <a:lvl1pPr>
              <a:defRPr/>
            </a:lvl1pPr>
          </a:lstStyle>
          <a:p>
            <a:pPr>
              <a:defRPr/>
            </a:pPr>
            <a:fld id="{ACC245B1-483E-4408-805D-97C883896E5F}" type="datetime1">
              <a:rPr lang="en-US"/>
              <a:pPr>
                <a:defRPr/>
              </a:pPr>
              <a:t>6/16/2019</a:t>
            </a:fld>
            <a:endParaRPr lang="en-US" dirty="0"/>
          </a:p>
        </p:txBody>
      </p:sp>
      <p:sp>
        <p:nvSpPr>
          <p:cNvPr id="3" name="Footer Placeholder 2">
            <a:extLst>
              <a:ext uri="{FF2B5EF4-FFF2-40B4-BE49-F238E27FC236}">
                <a16:creationId xmlns:a16="http://schemas.microsoft.com/office/drawing/2014/main" id="{A3D7FB1A-F14E-4DF7-827E-3986ABE3FF49}"/>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4" name="Slide Number Placeholder 3">
            <a:extLst>
              <a:ext uri="{FF2B5EF4-FFF2-40B4-BE49-F238E27FC236}">
                <a16:creationId xmlns:a16="http://schemas.microsoft.com/office/drawing/2014/main" id="{B7946709-353C-4097-8F73-21175B81CA01}"/>
              </a:ext>
            </a:extLst>
          </p:cNvPr>
          <p:cNvSpPr>
            <a:spLocks noGrp="1"/>
          </p:cNvSpPr>
          <p:nvPr>
            <p:ph type="sldNum" sz="quarter" idx="12"/>
          </p:nvPr>
        </p:nvSpPr>
        <p:spPr/>
        <p:txBody>
          <a:bodyPr/>
          <a:lstStyle>
            <a:lvl1pPr>
              <a:defRPr/>
            </a:lvl1pPr>
          </a:lstStyle>
          <a:p>
            <a:pPr>
              <a:defRPr/>
            </a:pPr>
            <a:fld id="{46F13298-F63A-495E-99B6-14B3BA24FDB2}" type="slidenum">
              <a:rPr lang="en-US"/>
              <a:pPr>
                <a:defRPr/>
              </a:pPr>
              <a:t>‹#›</a:t>
            </a:fld>
            <a:endParaRPr lang="en-US" dirty="0"/>
          </a:p>
        </p:txBody>
      </p:sp>
    </p:spTree>
    <p:extLst>
      <p:ext uri="{BB962C8B-B14F-4D97-AF65-F5344CB8AC3E}">
        <p14:creationId xmlns:p14="http://schemas.microsoft.com/office/powerpoint/2010/main" val="26971064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1C6DA1E-3F00-4CFB-912B-DCC264414179}"/>
              </a:ext>
            </a:extLst>
          </p:cNvPr>
          <p:cNvSpPr>
            <a:spLocks noGrp="1"/>
          </p:cNvSpPr>
          <p:nvPr>
            <p:ph type="dt" sz="half" idx="10"/>
          </p:nvPr>
        </p:nvSpPr>
        <p:spPr/>
        <p:txBody>
          <a:bodyPr/>
          <a:lstStyle>
            <a:lvl1pPr>
              <a:defRPr/>
            </a:lvl1pPr>
          </a:lstStyle>
          <a:p>
            <a:pPr>
              <a:defRPr/>
            </a:pPr>
            <a:fld id="{D974C27F-F9DC-4D52-BD72-A396A9F6BEE4}" type="datetime1">
              <a:rPr lang="en-US"/>
              <a:pPr>
                <a:defRPr/>
              </a:pPr>
              <a:t>6/16/2019</a:t>
            </a:fld>
            <a:endParaRPr lang="en-US" dirty="0"/>
          </a:p>
        </p:txBody>
      </p:sp>
      <p:sp>
        <p:nvSpPr>
          <p:cNvPr id="6" name="Footer Placeholder 5">
            <a:extLst>
              <a:ext uri="{FF2B5EF4-FFF2-40B4-BE49-F238E27FC236}">
                <a16:creationId xmlns:a16="http://schemas.microsoft.com/office/drawing/2014/main" id="{7AD7768F-D85C-47E0-94D3-B21980356700}"/>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7" name="Slide Number Placeholder 6">
            <a:extLst>
              <a:ext uri="{FF2B5EF4-FFF2-40B4-BE49-F238E27FC236}">
                <a16:creationId xmlns:a16="http://schemas.microsoft.com/office/drawing/2014/main" id="{F381C171-A28A-420C-B783-0FFF8890C992}"/>
              </a:ext>
            </a:extLst>
          </p:cNvPr>
          <p:cNvSpPr>
            <a:spLocks noGrp="1"/>
          </p:cNvSpPr>
          <p:nvPr>
            <p:ph type="sldNum" sz="quarter" idx="12"/>
          </p:nvPr>
        </p:nvSpPr>
        <p:spPr/>
        <p:txBody>
          <a:bodyPr/>
          <a:lstStyle>
            <a:lvl1pPr>
              <a:defRPr/>
            </a:lvl1pPr>
          </a:lstStyle>
          <a:p>
            <a:pPr>
              <a:defRPr/>
            </a:pPr>
            <a:fld id="{C8F1ADEA-8D14-49C7-8C9D-1D4C802821F1}" type="slidenum">
              <a:rPr lang="en-US"/>
              <a:pPr>
                <a:defRPr/>
              </a:pPr>
              <a:t>‹#›</a:t>
            </a:fld>
            <a:endParaRPr lang="en-US" dirty="0"/>
          </a:p>
        </p:txBody>
      </p:sp>
    </p:spTree>
    <p:extLst>
      <p:ext uri="{BB962C8B-B14F-4D97-AF65-F5344CB8AC3E}">
        <p14:creationId xmlns:p14="http://schemas.microsoft.com/office/powerpoint/2010/main" val="11894309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B27EE4E4-0129-4713-B1E4-6B34C2049B80}"/>
              </a:ext>
            </a:extLst>
          </p:cNvPr>
          <p:cNvSpPr>
            <a:spLocks noGrp="1"/>
          </p:cNvSpPr>
          <p:nvPr>
            <p:ph type="dt" sz="half" idx="10"/>
          </p:nvPr>
        </p:nvSpPr>
        <p:spPr/>
        <p:txBody>
          <a:bodyPr/>
          <a:lstStyle>
            <a:lvl1pPr>
              <a:defRPr/>
            </a:lvl1pPr>
          </a:lstStyle>
          <a:p>
            <a:pPr>
              <a:defRPr/>
            </a:pPr>
            <a:fld id="{438F0309-6BD2-46AC-80DE-ECE45E4E0708}" type="datetime1">
              <a:rPr lang="en-US"/>
              <a:pPr>
                <a:defRPr/>
              </a:pPr>
              <a:t>6/16/2019</a:t>
            </a:fld>
            <a:endParaRPr lang="en-US" dirty="0"/>
          </a:p>
        </p:txBody>
      </p:sp>
      <p:sp>
        <p:nvSpPr>
          <p:cNvPr id="6" name="Footer Placeholder 5">
            <a:extLst>
              <a:ext uri="{FF2B5EF4-FFF2-40B4-BE49-F238E27FC236}">
                <a16:creationId xmlns:a16="http://schemas.microsoft.com/office/drawing/2014/main" id="{7FE1D2A9-0F50-483B-A659-AD447B270E17}"/>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7" name="Slide Number Placeholder 6">
            <a:extLst>
              <a:ext uri="{FF2B5EF4-FFF2-40B4-BE49-F238E27FC236}">
                <a16:creationId xmlns:a16="http://schemas.microsoft.com/office/drawing/2014/main" id="{453B964C-AB63-4B02-B3E9-4DCF5E03D428}"/>
              </a:ext>
            </a:extLst>
          </p:cNvPr>
          <p:cNvSpPr>
            <a:spLocks noGrp="1"/>
          </p:cNvSpPr>
          <p:nvPr>
            <p:ph type="sldNum" sz="quarter" idx="12"/>
          </p:nvPr>
        </p:nvSpPr>
        <p:spPr/>
        <p:txBody>
          <a:bodyPr/>
          <a:lstStyle>
            <a:lvl1pPr>
              <a:defRPr/>
            </a:lvl1pPr>
          </a:lstStyle>
          <a:p>
            <a:pPr>
              <a:defRPr/>
            </a:pPr>
            <a:fld id="{090CC72E-6940-49EF-BFFE-23AB02E04101}" type="slidenum">
              <a:rPr lang="en-US"/>
              <a:pPr>
                <a:defRPr/>
              </a:pPr>
              <a:t>‹#›</a:t>
            </a:fld>
            <a:endParaRPr lang="en-US" dirty="0"/>
          </a:p>
        </p:txBody>
      </p:sp>
    </p:spTree>
    <p:extLst>
      <p:ext uri="{BB962C8B-B14F-4D97-AF65-F5344CB8AC3E}">
        <p14:creationId xmlns:p14="http://schemas.microsoft.com/office/powerpoint/2010/main" val="36982689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4D6753-6A74-4F49-B36E-2C27D1477772}"/>
              </a:ext>
            </a:extLst>
          </p:cNvPr>
          <p:cNvSpPr>
            <a:spLocks noGrp="1"/>
          </p:cNvSpPr>
          <p:nvPr>
            <p:ph type="dt" sz="half" idx="10"/>
          </p:nvPr>
        </p:nvSpPr>
        <p:spPr/>
        <p:txBody>
          <a:bodyPr/>
          <a:lstStyle>
            <a:lvl1pPr>
              <a:defRPr/>
            </a:lvl1pPr>
          </a:lstStyle>
          <a:p>
            <a:pPr>
              <a:defRPr/>
            </a:pPr>
            <a:fld id="{11E340A1-4B3A-445B-9D2E-DA2164587A32}" type="datetime1">
              <a:rPr lang="en-US"/>
              <a:pPr>
                <a:defRPr/>
              </a:pPr>
              <a:t>6/16/2019</a:t>
            </a:fld>
            <a:endParaRPr lang="en-US" dirty="0"/>
          </a:p>
        </p:txBody>
      </p:sp>
      <p:sp>
        <p:nvSpPr>
          <p:cNvPr id="5" name="Footer Placeholder 4">
            <a:extLst>
              <a:ext uri="{FF2B5EF4-FFF2-40B4-BE49-F238E27FC236}">
                <a16:creationId xmlns:a16="http://schemas.microsoft.com/office/drawing/2014/main" id="{0B524D91-2E13-4F5B-B5E5-20BD3298000D}"/>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321427F1-8B6B-4BC5-B9D3-44AC2303632A}"/>
              </a:ext>
            </a:extLst>
          </p:cNvPr>
          <p:cNvSpPr>
            <a:spLocks noGrp="1"/>
          </p:cNvSpPr>
          <p:nvPr>
            <p:ph type="sldNum" sz="quarter" idx="12"/>
          </p:nvPr>
        </p:nvSpPr>
        <p:spPr/>
        <p:txBody>
          <a:bodyPr/>
          <a:lstStyle>
            <a:lvl1pPr>
              <a:defRPr/>
            </a:lvl1pPr>
          </a:lstStyle>
          <a:p>
            <a:pPr>
              <a:defRPr/>
            </a:pPr>
            <a:fld id="{4420220E-3D66-4065-AFDB-F132F8CF491A}" type="slidenum">
              <a:rPr lang="en-US"/>
              <a:pPr>
                <a:defRPr/>
              </a:pPr>
              <a:t>‹#›</a:t>
            </a:fld>
            <a:endParaRPr lang="en-US" dirty="0"/>
          </a:p>
        </p:txBody>
      </p:sp>
    </p:spTree>
    <p:extLst>
      <p:ext uri="{BB962C8B-B14F-4D97-AF65-F5344CB8AC3E}">
        <p14:creationId xmlns:p14="http://schemas.microsoft.com/office/powerpoint/2010/main" val="17772749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5D1F7B-D66C-4F0B-B512-659D8818350E}"/>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1D3C2C09-B479-45F4-AACB-6D8C3A03A05A}"/>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AB9BDF3C-7C2A-4CC5-8761-AEEC51565303}"/>
              </a:ext>
            </a:extLst>
          </p:cNvPr>
          <p:cNvSpPr>
            <a:spLocks noGrp="1"/>
          </p:cNvSpPr>
          <p:nvPr>
            <p:ph type="dt" sz="half" idx="14"/>
          </p:nvPr>
        </p:nvSpPr>
        <p:spPr/>
        <p:txBody>
          <a:bodyPr/>
          <a:lstStyle>
            <a:lvl1pPr>
              <a:defRPr/>
            </a:lvl1pPr>
          </a:lstStyle>
          <a:p>
            <a:pPr>
              <a:defRPr/>
            </a:pPr>
            <a:fld id="{E4628E20-BDE4-487A-8166-BC48D6068984}" type="datetime1">
              <a:rPr lang="en-US"/>
              <a:pPr>
                <a:defRPr/>
              </a:pPr>
              <a:t>6/16/2019</a:t>
            </a:fld>
            <a:endParaRPr lang="en-US" dirty="0"/>
          </a:p>
        </p:txBody>
      </p:sp>
      <p:sp>
        <p:nvSpPr>
          <p:cNvPr id="8" name="Footer Placeholder 4">
            <a:extLst>
              <a:ext uri="{FF2B5EF4-FFF2-40B4-BE49-F238E27FC236}">
                <a16:creationId xmlns:a16="http://schemas.microsoft.com/office/drawing/2014/main" id="{091116F9-E98E-4B4B-9DCA-6F171ED58321}"/>
              </a:ext>
            </a:extLst>
          </p:cNvPr>
          <p:cNvSpPr>
            <a:spLocks noGrp="1"/>
          </p:cNvSpPr>
          <p:nvPr>
            <p:ph type="ftr" sz="quarter" idx="15"/>
          </p:nvPr>
        </p:nvSpPr>
        <p:spPr/>
        <p:txBody>
          <a:bodyPr/>
          <a:lstStyle>
            <a:lvl1pPr>
              <a:defRPr/>
            </a:lvl1pPr>
          </a:lstStyle>
          <a:p>
            <a:pPr>
              <a:defRPr/>
            </a:pPr>
            <a:r>
              <a:rPr lang="en-US"/>
              <a:t>2018</a:t>
            </a:r>
            <a:endParaRPr lang="en-US" dirty="0"/>
          </a:p>
        </p:txBody>
      </p:sp>
      <p:sp>
        <p:nvSpPr>
          <p:cNvPr id="9" name="Slide Number Placeholder 5">
            <a:extLst>
              <a:ext uri="{FF2B5EF4-FFF2-40B4-BE49-F238E27FC236}">
                <a16:creationId xmlns:a16="http://schemas.microsoft.com/office/drawing/2014/main" id="{8AEC49F8-86DB-4F44-B255-E4F95DA0079C}"/>
              </a:ext>
            </a:extLst>
          </p:cNvPr>
          <p:cNvSpPr>
            <a:spLocks noGrp="1"/>
          </p:cNvSpPr>
          <p:nvPr>
            <p:ph type="sldNum" sz="quarter" idx="16"/>
          </p:nvPr>
        </p:nvSpPr>
        <p:spPr/>
        <p:txBody>
          <a:bodyPr/>
          <a:lstStyle>
            <a:lvl1pPr>
              <a:defRPr/>
            </a:lvl1pPr>
          </a:lstStyle>
          <a:p>
            <a:pPr>
              <a:defRPr/>
            </a:pPr>
            <a:fld id="{7FEDAB3F-8161-4E05-AC8E-ED2F3EEF61F3}" type="slidenum">
              <a:rPr lang="en-US"/>
              <a:pPr>
                <a:defRPr/>
              </a:pPr>
              <a:t>‹#›</a:t>
            </a:fld>
            <a:endParaRPr lang="en-US" dirty="0"/>
          </a:p>
        </p:txBody>
      </p:sp>
    </p:spTree>
    <p:extLst>
      <p:ext uri="{BB962C8B-B14F-4D97-AF65-F5344CB8AC3E}">
        <p14:creationId xmlns:p14="http://schemas.microsoft.com/office/powerpoint/2010/main" val="32175572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E1DDF9-C4C1-418C-A7AC-54C1D3CE4CAE}"/>
              </a:ext>
            </a:extLst>
          </p:cNvPr>
          <p:cNvSpPr>
            <a:spLocks noGrp="1"/>
          </p:cNvSpPr>
          <p:nvPr>
            <p:ph type="dt" sz="half" idx="10"/>
          </p:nvPr>
        </p:nvSpPr>
        <p:spPr/>
        <p:txBody>
          <a:bodyPr/>
          <a:lstStyle>
            <a:lvl1pPr>
              <a:defRPr/>
            </a:lvl1pPr>
          </a:lstStyle>
          <a:p>
            <a:pPr>
              <a:defRPr/>
            </a:pPr>
            <a:fld id="{1842AFD8-A987-46C7-9131-8CA4F95BBB6E}" type="datetime1">
              <a:rPr lang="en-US"/>
              <a:pPr>
                <a:defRPr/>
              </a:pPr>
              <a:t>6/16/2019</a:t>
            </a:fld>
            <a:endParaRPr lang="en-US" dirty="0"/>
          </a:p>
        </p:txBody>
      </p:sp>
      <p:sp>
        <p:nvSpPr>
          <p:cNvPr id="5" name="Footer Placeholder 4">
            <a:extLst>
              <a:ext uri="{FF2B5EF4-FFF2-40B4-BE49-F238E27FC236}">
                <a16:creationId xmlns:a16="http://schemas.microsoft.com/office/drawing/2014/main" id="{99806653-D8A0-4297-8F80-3FF86E98E6A0}"/>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89995E4B-BBCF-434F-96CF-A3BC650FD4CF}"/>
              </a:ext>
            </a:extLst>
          </p:cNvPr>
          <p:cNvSpPr>
            <a:spLocks noGrp="1"/>
          </p:cNvSpPr>
          <p:nvPr>
            <p:ph type="sldNum" sz="quarter" idx="12"/>
          </p:nvPr>
        </p:nvSpPr>
        <p:spPr/>
        <p:txBody>
          <a:bodyPr/>
          <a:lstStyle>
            <a:lvl1pPr>
              <a:defRPr/>
            </a:lvl1pPr>
          </a:lstStyle>
          <a:p>
            <a:pPr>
              <a:defRPr/>
            </a:pPr>
            <a:fld id="{D7105144-C635-46F4-BEDE-2059E6490FD5}" type="slidenum">
              <a:rPr lang="en-US"/>
              <a:pPr>
                <a:defRPr/>
              </a:pPr>
              <a:t>‹#›</a:t>
            </a:fld>
            <a:endParaRPr lang="en-US" dirty="0"/>
          </a:p>
        </p:txBody>
      </p:sp>
    </p:spTree>
    <p:extLst>
      <p:ext uri="{BB962C8B-B14F-4D97-AF65-F5344CB8AC3E}">
        <p14:creationId xmlns:p14="http://schemas.microsoft.com/office/powerpoint/2010/main" val="34360031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4AEB62-8B65-44B0-AB1A-A63931587E0C}"/>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CA06EF02-548B-4107-A96C-E60593F43BFB}"/>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FC5627D0-9365-4A84-B4DA-BABDF69C27A1}"/>
              </a:ext>
            </a:extLst>
          </p:cNvPr>
          <p:cNvSpPr>
            <a:spLocks noGrp="1"/>
          </p:cNvSpPr>
          <p:nvPr>
            <p:ph type="dt" sz="half" idx="14"/>
          </p:nvPr>
        </p:nvSpPr>
        <p:spPr/>
        <p:txBody>
          <a:bodyPr/>
          <a:lstStyle>
            <a:lvl1pPr>
              <a:defRPr/>
            </a:lvl1pPr>
          </a:lstStyle>
          <a:p>
            <a:pPr>
              <a:defRPr/>
            </a:pPr>
            <a:fld id="{6B762D46-D26D-404B-9B78-5AF6F40DB1B0}" type="datetime1">
              <a:rPr lang="en-US"/>
              <a:pPr>
                <a:defRPr/>
              </a:pPr>
              <a:t>6/16/2019</a:t>
            </a:fld>
            <a:endParaRPr lang="en-US" dirty="0"/>
          </a:p>
        </p:txBody>
      </p:sp>
      <p:sp>
        <p:nvSpPr>
          <p:cNvPr id="8" name="Footer Placeholder 4">
            <a:extLst>
              <a:ext uri="{FF2B5EF4-FFF2-40B4-BE49-F238E27FC236}">
                <a16:creationId xmlns:a16="http://schemas.microsoft.com/office/drawing/2014/main" id="{E5E60B24-1B95-480E-A141-952FD171FA42}"/>
              </a:ext>
            </a:extLst>
          </p:cNvPr>
          <p:cNvSpPr>
            <a:spLocks noGrp="1"/>
          </p:cNvSpPr>
          <p:nvPr>
            <p:ph type="ftr" sz="quarter" idx="15"/>
          </p:nvPr>
        </p:nvSpPr>
        <p:spPr/>
        <p:txBody>
          <a:bodyPr/>
          <a:lstStyle>
            <a:lvl1pPr>
              <a:defRPr/>
            </a:lvl1pPr>
          </a:lstStyle>
          <a:p>
            <a:pPr>
              <a:defRPr/>
            </a:pPr>
            <a:r>
              <a:rPr lang="en-US"/>
              <a:t>2018</a:t>
            </a:r>
            <a:endParaRPr lang="en-US" dirty="0"/>
          </a:p>
        </p:txBody>
      </p:sp>
      <p:sp>
        <p:nvSpPr>
          <p:cNvPr id="9" name="Slide Number Placeholder 5">
            <a:extLst>
              <a:ext uri="{FF2B5EF4-FFF2-40B4-BE49-F238E27FC236}">
                <a16:creationId xmlns:a16="http://schemas.microsoft.com/office/drawing/2014/main" id="{83B5E926-4236-468E-B906-235A123C88CF}"/>
              </a:ext>
            </a:extLst>
          </p:cNvPr>
          <p:cNvSpPr>
            <a:spLocks noGrp="1"/>
          </p:cNvSpPr>
          <p:nvPr>
            <p:ph type="sldNum" sz="quarter" idx="16"/>
          </p:nvPr>
        </p:nvSpPr>
        <p:spPr/>
        <p:txBody>
          <a:bodyPr/>
          <a:lstStyle>
            <a:lvl1pPr>
              <a:defRPr/>
            </a:lvl1pPr>
          </a:lstStyle>
          <a:p>
            <a:pPr>
              <a:defRPr/>
            </a:pPr>
            <a:fld id="{D481B05A-E213-48FE-AF92-54A3DB9A974B}" type="slidenum">
              <a:rPr lang="en-US"/>
              <a:pPr>
                <a:defRPr/>
              </a:pPr>
              <a:t>‹#›</a:t>
            </a:fld>
            <a:endParaRPr lang="en-US" dirty="0"/>
          </a:p>
        </p:txBody>
      </p:sp>
    </p:spTree>
    <p:extLst>
      <p:ext uri="{BB962C8B-B14F-4D97-AF65-F5344CB8AC3E}">
        <p14:creationId xmlns:p14="http://schemas.microsoft.com/office/powerpoint/2010/main" val="1103161142"/>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E973F97-29A8-4114-B980-E0555D397283}"/>
              </a:ext>
            </a:extLst>
          </p:cNvPr>
          <p:cNvSpPr>
            <a:spLocks noGrp="1"/>
          </p:cNvSpPr>
          <p:nvPr>
            <p:ph type="dt" sz="half" idx="14"/>
          </p:nvPr>
        </p:nvSpPr>
        <p:spPr/>
        <p:txBody>
          <a:bodyPr/>
          <a:lstStyle>
            <a:lvl1pPr>
              <a:defRPr/>
            </a:lvl1pPr>
          </a:lstStyle>
          <a:p>
            <a:pPr>
              <a:defRPr/>
            </a:pPr>
            <a:fld id="{2B4B8214-D045-46A7-B27E-38FABD61241E}" type="datetime1">
              <a:rPr lang="en-US"/>
              <a:pPr>
                <a:defRPr/>
              </a:pPr>
              <a:t>6/16/2019</a:t>
            </a:fld>
            <a:endParaRPr lang="en-US" dirty="0"/>
          </a:p>
        </p:txBody>
      </p:sp>
      <p:sp>
        <p:nvSpPr>
          <p:cNvPr id="6" name="Footer Placeholder 4">
            <a:extLst>
              <a:ext uri="{FF2B5EF4-FFF2-40B4-BE49-F238E27FC236}">
                <a16:creationId xmlns:a16="http://schemas.microsoft.com/office/drawing/2014/main" id="{EBC17428-76CC-4A96-B779-0FB5BB2E624C}"/>
              </a:ext>
            </a:extLst>
          </p:cNvPr>
          <p:cNvSpPr>
            <a:spLocks noGrp="1"/>
          </p:cNvSpPr>
          <p:nvPr>
            <p:ph type="ftr" sz="quarter" idx="15"/>
          </p:nvPr>
        </p:nvSpPr>
        <p:spPr/>
        <p:txBody>
          <a:bodyPr/>
          <a:lstStyle>
            <a:lvl1pPr>
              <a:defRPr/>
            </a:lvl1pPr>
          </a:lstStyle>
          <a:p>
            <a:pPr>
              <a:defRPr/>
            </a:pPr>
            <a:r>
              <a:rPr lang="en-US"/>
              <a:t>2018</a:t>
            </a:r>
            <a:endParaRPr lang="en-US" dirty="0"/>
          </a:p>
        </p:txBody>
      </p:sp>
      <p:sp>
        <p:nvSpPr>
          <p:cNvPr id="7" name="Slide Number Placeholder 5">
            <a:extLst>
              <a:ext uri="{FF2B5EF4-FFF2-40B4-BE49-F238E27FC236}">
                <a16:creationId xmlns:a16="http://schemas.microsoft.com/office/drawing/2014/main" id="{DA17D087-319C-4477-96DA-28E38DEF92DF}"/>
              </a:ext>
            </a:extLst>
          </p:cNvPr>
          <p:cNvSpPr>
            <a:spLocks noGrp="1"/>
          </p:cNvSpPr>
          <p:nvPr>
            <p:ph type="sldNum" sz="quarter" idx="16"/>
          </p:nvPr>
        </p:nvSpPr>
        <p:spPr/>
        <p:txBody>
          <a:bodyPr/>
          <a:lstStyle>
            <a:lvl1pPr>
              <a:defRPr/>
            </a:lvl1pPr>
          </a:lstStyle>
          <a:p>
            <a:pPr>
              <a:defRPr/>
            </a:pPr>
            <a:fld id="{7D797BBF-E5D1-4230-834C-DBEE69C2371C}" type="slidenum">
              <a:rPr lang="en-US"/>
              <a:pPr>
                <a:defRPr/>
              </a:pPr>
              <a:t>‹#›</a:t>
            </a:fld>
            <a:endParaRPr lang="en-US" dirty="0"/>
          </a:p>
        </p:txBody>
      </p:sp>
    </p:spTree>
    <p:extLst>
      <p:ext uri="{BB962C8B-B14F-4D97-AF65-F5344CB8AC3E}">
        <p14:creationId xmlns:p14="http://schemas.microsoft.com/office/powerpoint/2010/main" val="3314876119"/>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7442CF-65A6-4F87-AD4A-77E5B843D2E6}"/>
              </a:ext>
            </a:extLst>
          </p:cNvPr>
          <p:cNvSpPr>
            <a:spLocks noGrp="1"/>
          </p:cNvSpPr>
          <p:nvPr>
            <p:ph type="dt" sz="half" idx="10"/>
          </p:nvPr>
        </p:nvSpPr>
        <p:spPr/>
        <p:txBody>
          <a:bodyPr/>
          <a:lstStyle>
            <a:lvl1pPr>
              <a:defRPr/>
            </a:lvl1pPr>
          </a:lstStyle>
          <a:p>
            <a:pPr>
              <a:defRPr/>
            </a:pPr>
            <a:fld id="{CD53B6A1-1F99-47CE-BCD7-514A0148E7D7}" type="datetime1">
              <a:rPr lang="en-US"/>
              <a:pPr>
                <a:defRPr/>
              </a:pPr>
              <a:t>6/16/2019</a:t>
            </a:fld>
            <a:endParaRPr lang="en-US" dirty="0"/>
          </a:p>
        </p:txBody>
      </p:sp>
      <p:sp>
        <p:nvSpPr>
          <p:cNvPr id="5" name="Footer Placeholder 4">
            <a:extLst>
              <a:ext uri="{FF2B5EF4-FFF2-40B4-BE49-F238E27FC236}">
                <a16:creationId xmlns:a16="http://schemas.microsoft.com/office/drawing/2014/main" id="{E8C17504-3CF6-4070-8248-9EE9247BFBC3}"/>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F640FF5E-159C-47DE-A233-B9B1614D9CAA}"/>
              </a:ext>
            </a:extLst>
          </p:cNvPr>
          <p:cNvSpPr>
            <a:spLocks noGrp="1"/>
          </p:cNvSpPr>
          <p:nvPr>
            <p:ph type="sldNum" sz="quarter" idx="12"/>
          </p:nvPr>
        </p:nvSpPr>
        <p:spPr/>
        <p:txBody>
          <a:bodyPr/>
          <a:lstStyle>
            <a:lvl1pPr>
              <a:defRPr/>
            </a:lvl1pPr>
          </a:lstStyle>
          <a:p>
            <a:pPr>
              <a:defRPr/>
            </a:pPr>
            <a:fld id="{0570CECB-16AF-44BB-9EB5-44815F919E1D}" type="slidenum">
              <a:rPr lang="en-US"/>
              <a:pPr>
                <a:defRPr/>
              </a:pPr>
              <a:t>‹#›</a:t>
            </a:fld>
            <a:endParaRPr lang="en-US" dirty="0"/>
          </a:p>
        </p:txBody>
      </p:sp>
    </p:spTree>
    <p:extLst>
      <p:ext uri="{BB962C8B-B14F-4D97-AF65-F5344CB8AC3E}">
        <p14:creationId xmlns:p14="http://schemas.microsoft.com/office/powerpoint/2010/main" val="287918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CA3D34A-35D2-4280-BC2B-61E92117D8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0BA95D-7DD1-4209-8D4F-168B770E61AF}"/>
              </a:ext>
            </a:extLst>
          </p:cNvPr>
          <p:cNvSpPr>
            <a:spLocks noGrp="1" noChangeArrowheads="1"/>
          </p:cNvSpPr>
          <p:nvPr>
            <p:ph type="ftr" sz="quarter" idx="11"/>
          </p:nvPr>
        </p:nvSpPr>
        <p:spPr>
          <a:ln/>
        </p:spPr>
        <p:txBody>
          <a:bodyPr/>
          <a:lstStyle>
            <a:lvl1pPr>
              <a:defRPr/>
            </a:lvl1pPr>
          </a:lstStyle>
          <a:p>
            <a:pPr>
              <a:defRPr/>
            </a:pPr>
            <a:r>
              <a:rPr lang="en-US"/>
              <a:t>AR System's Training Library 2018</a:t>
            </a:r>
          </a:p>
        </p:txBody>
      </p:sp>
      <p:sp>
        <p:nvSpPr>
          <p:cNvPr id="7" name="Rectangle 6">
            <a:extLst>
              <a:ext uri="{FF2B5EF4-FFF2-40B4-BE49-F238E27FC236}">
                <a16:creationId xmlns:a16="http://schemas.microsoft.com/office/drawing/2014/main" id="{D13CC8AB-A1B6-4C11-A0F8-F022132C14BE}"/>
              </a:ext>
            </a:extLst>
          </p:cNvPr>
          <p:cNvSpPr>
            <a:spLocks noGrp="1" noChangeArrowheads="1"/>
          </p:cNvSpPr>
          <p:nvPr>
            <p:ph type="sldNum" sz="quarter" idx="12"/>
          </p:nvPr>
        </p:nvSpPr>
        <p:spPr>
          <a:ln/>
        </p:spPr>
        <p:txBody>
          <a:bodyPr/>
          <a:lstStyle>
            <a:lvl1pPr>
              <a:defRPr/>
            </a:lvl1pPr>
          </a:lstStyle>
          <a:p>
            <a:pPr>
              <a:defRPr/>
            </a:pPr>
            <a:fld id="{4B1D1EAD-8FD6-4AEC-B22C-AD67CCE5ECA1}" type="slidenum">
              <a:rPr lang="en-US" altLang="en-US"/>
              <a:pPr>
                <a:defRPr/>
              </a:pPr>
              <a:t>‹#›</a:t>
            </a:fld>
            <a:endParaRPr lang="en-US" altLang="en-US"/>
          </a:p>
        </p:txBody>
      </p:sp>
    </p:spTree>
    <p:extLst>
      <p:ext uri="{BB962C8B-B14F-4D97-AF65-F5344CB8AC3E}">
        <p14:creationId xmlns:p14="http://schemas.microsoft.com/office/powerpoint/2010/main" val="39154500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520A8F-2055-4C74-B091-D2229A13FBB7}"/>
              </a:ext>
            </a:extLst>
          </p:cNvPr>
          <p:cNvSpPr>
            <a:spLocks noGrp="1"/>
          </p:cNvSpPr>
          <p:nvPr>
            <p:ph type="dt" sz="half" idx="10"/>
          </p:nvPr>
        </p:nvSpPr>
        <p:spPr/>
        <p:txBody>
          <a:bodyPr/>
          <a:lstStyle>
            <a:lvl1pPr>
              <a:defRPr/>
            </a:lvl1pPr>
          </a:lstStyle>
          <a:p>
            <a:pPr>
              <a:defRPr/>
            </a:pPr>
            <a:fld id="{E42E7259-C3DB-4A90-8C58-1792565DCEFF}" type="datetime1">
              <a:rPr lang="en-US"/>
              <a:pPr>
                <a:defRPr/>
              </a:pPr>
              <a:t>6/16/2019</a:t>
            </a:fld>
            <a:endParaRPr lang="en-US" dirty="0"/>
          </a:p>
        </p:txBody>
      </p:sp>
      <p:sp>
        <p:nvSpPr>
          <p:cNvPr id="5" name="Footer Placeholder 4">
            <a:extLst>
              <a:ext uri="{FF2B5EF4-FFF2-40B4-BE49-F238E27FC236}">
                <a16:creationId xmlns:a16="http://schemas.microsoft.com/office/drawing/2014/main" id="{58AA7A56-14D0-47D6-B1FB-AA04F49F6874}"/>
              </a:ext>
            </a:extLst>
          </p:cNvPr>
          <p:cNvSpPr>
            <a:spLocks noGrp="1"/>
          </p:cNvSpPr>
          <p:nvPr>
            <p:ph type="ftr" sz="quarter" idx="11"/>
          </p:nvPr>
        </p:nvSpPr>
        <p:spPr/>
        <p:txBody>
          <a:bodyPr/>
          <a:lstStyle>
            <a:lvl1pPr>
              <a:defRPr/>
            </a:lvl1pPr>
          </a:lstStyle>
          <a:p>
            <a:pPr>
              <a:defRPr/>
            </a:pPr>
            <a:r>
              <a:rPr lang="en-US"/>
              <a:t>2018</a:t>
            </a:r>
            <a:endParaRPr lang="en-US" dirty="0"/>
          </a:p>
        </p:txBody>
      </p:sp>
      <p:sp>
        <p:nvSpPr>
          <p:cNvPr id="6" name="Slide Number Placeholder 5">
            <a:extLst>
              <a:ext uri="{FF2B5EF4-FFF2-40B4-BE49-F238E27FC236}">
                <a16:creationId xmlns:a16="http://schemas.microsoft.com/office/drawing/2014/main" id="{9A96EE48-5E9E-4844-A970-62B05BD24D89}"/>
              </a:ext>
            </a:extLst>
          </p:cNvPr>
          <p:cNvSpPr>
            <a:spLocks noGrp="1"/>
          </p:cNvSpPr>
          <p:nvPr>
            <p:ph type="sldNum" sz="quarter" idx="12"/>
          </p:nvPr>
        </p:nvSpPr>
        <p:spPr/>
        <p:txBody>
          <a:bodyPr/>
          <a:lstStyle>
            <a:lvl1pPr>
              <a:defRPr/>
            </a:lvl1pPr>
          </a:lstStyle>
          <a:p>
            <a:pPr>
              <a:defRPr/>
            </a:pPr>
            <a:fld id="{3E0AD245-350E-498C-9757-E0CB3E890A63}" type="slidenum">
              <a:rPr lang="en-US"/>
              <a:pPr>
                <a:defRPr/>
              </a:pPr>
              <a:t>‹#›</a:t>
            </a:fld>
            <a:endParaRPr lang="en-US" dirty="0"/>
          </a:p>
        </p:txBody>
      </p:sp>
    </p:spTree>
    <p:extLst>
      <p:ext uri="{BB962C8B-B14F-4D97-AF65-F5344CB8AC3E}">
        <p14:creationId xmlns:p14="http://schemas.microsoft.com/office/powerpoint/2010/main" val="24926409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3A9F87E2-054A-4FA0-9E67-65C2D5FBB13C}"/>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id="{D4FEEFC1-FCB9-48C9-A6A5-44D6BD745313}"/>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29C1407-A5E8-44A6-8902-6FAB410CD03D}"/>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35CDF606-9DC4-4489-9A1C-5F03A27892D6}"/>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C510A72A-B39B-4C12-B9E8-8503333DA85E}"/>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EDB33EAB-96EC-41E5-AE26-C6D88FE55530}"/>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960F2100-FB63-4EE1-B99B-F9A8BAB27DD6}"/>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4AF21494-BE21-40D3-8295-403BC2D3B941}"/>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2824A6E2-282C-4295-8D7E-0BF91395C71F}"/>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A6615C0C-04E9-4035-A4CE-4E69ED54FD14}"/>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27836B6C-AF2E-4A33-B5C7-5B4586F652B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9E196840-22E4-4790-882C-D554304ABED1}"/>
              </a:ext>
            </a:extLst>
          </p:cNvPr>
          <p:cNvSpPr>
            <a:spLocks noGrp="1"/>
          </p:cNvSpPr>
          <p:nvPr>
            <p:ph type="dt" sz="half" idx="10"/>
          </p:nvPr>
        </p:nvSpPr>
        <p:spPr/>
        <p:txBody>
          <a:bodyPr/>
          <a:lstStyle>
            <a:lvl1pPr>
              <a:defRPr/>
            </a:lvl1pPr>
          </a:lstStyle>
          <a:p>
            <a:pPr>
              <a:defRPr/>
            </a:pPr>
            <a:fld id="{51C6E5C8-70E9-44AA-808D-97B6C2E70685}" type="datetime1">
              <a:rPr lang="en-US"/>
              <a:pPr>
                <a:defRPr/>
              </a:pPr>
              <a:t>6/16/2019</a:t>
            </a:fld>
            <a:endParaRPr lang="en-US" dirty="0"/>
          </a:p>
        </p:txBody>
      </p:sp>
      <p:sp>
        <p:nvSpPr>
          <p:cNvPr id="16" name="Footer Placeholder 4">
            <a:extLst>
              <a:ext uri="{FF2B5EF4-FFF2-40B4-BE49-F238E27FC236}">
                <a16:creationId xmlns:a16="http://schemas.microsoft.com/office/drawing/2014/main" id="{9F5D8117-520C-4FB4-8C6E-37322BA42722}"/>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53A6A664-035C-4730-B38C-F337B9C0E3C6}"/>
              </a:ext>
            </a:extLst>
          </p:cNvPr>
          <p:cNvSpPr>
            <a:spLocks noGrp="1"/>
          </p:cNvSpPr>
          <p:nvPr>
            <p:ph type="sldNum" sz="quarter" idx="12"/>
          </p:nvPr>
        </p:nvSpPr>
        <p:spPr/>
        <p:txBody>
          <a:bodyPr/>
          <a:lstStyle>
            <a:lvl1pPr>
              <a:defRPr/>
            </a:lvl1pPr>
          </a:lstStyle>
          <a:p>
            <a:pPr>
              <a:defRPr/>
            </a:pPr>
            <a:fld id="{4A7FA175-4421-47F6-92A2-A5B2F95D3C22}" type="slidenum">
              <a:rPr lang="en-US"/>
              <a:pPr>
                <a:defRPr/>
              </a:pPr>
              <a:t>‹#›</a:t>
            </a:fld>
            <a:endParaRPr lang="en-US" dirty="0"/>
          </a:p>
        </p:txBody>
      </p:sp>
    </p:spTree>
    <p:extLst>
      <p:ext uri="{BB962C8B-B14F-4D97-AF65-F5344CB8AC3E}">
        <p14:creationId xmlns:p14="http://schemas.microsoft.com/office/powerpoint/2010/main" val="40143508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7D1A76-A87C-4398-A91F-BC485F6FF90E}"/>
              </a:ext>
            </a:extLst>
          </p:cNvPr>
          <p:cNvSpPr>
            <a:spLocks noGrp="1"/>
          </p:cNvSpPr>
          <p:nvPr>
            <p:ph type="dt" sz="half" idx="10"/>
          </p:nvPr>
        </p:nvSpPr>
        <p:spPr/>
        <p:txBody>
          <a:bodyPr/>
          <a:lstStyle>
            <a:lvl1pPr>
              <a:defRPr/>
            </a:lvl1pPr>
          </a:lstStyle>
          <a:p>
            <a:pPr>
              <a:defRPr/>
            </a:pPr>
            <a:fld id="{F5BF8CCE-2C56-4F91-9208-85917F233B93}" type="datetime1">
              <a:rPr lang="en-US"/>
              <a:pPr>
                <a:defRPr/>
              </a:pPr>
              <a:t>6/16/2019</a:t>
            </a:fld>
            <a:endParaRPr lang="en-US" dirty="0"/>
          </a:p>
        </p:txBody>
      </p:sp>
      <p:sp>
        <p:nvSpPr>
          <p:cNvPr id="5" name="Footer Placeholder 4">
            <a:extLst>
              <a:ext uri="{FF2B5EF4-FFF2-40B4-BE49-F238E27FC236}">
                <a16:creationId xmlns:a16="http://schemas.microsoft.com/office/drawing/2014/main" id="{B5731E61-ED2E-4094-A899-B35173B6DC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CC4D4E-3846-441D-87E5-3CE8F9C02DAA}"/>
              </a:ext>
            </a:extLst>
          </p:cNvPr>
          <p:cNvSpPr>
            <a:spLocks noGrp="1"/>
          </p:cNvSpPr>
          <p:nvPr>
            <p:ph type="sldNum" sz="quarter" idx="12"/>
          </p:nvPr>
        </p:nvSpPr>
        <p:spPr/>
        <p:txBody>
          <a:bodyPr/>
          <a:lstStyle>
            <a:lvl1pPr>
              <a:defRPr/>
            </a:lvl1pPr>
          </a:lstStyle>
          <a:p>
            <a:pPr>
              <a:defRPr/>
            </a:pPr>
            <a:fld id="{FA858E98-5729-4157-98D2-D2E0E46A644E}" type="slidenum">
              <a:rPr lang="en-US"/>
              <a:pPr>
                <a:defRPr/>
              </a:pPr>
              <a:t>‹#›</a:t>
            </a:fld>
            <a:endParaRPr lang="en-US" dirty="0"/>
          </a:p>
        </p:txBody>
      </p:sp>
    </p:spTree>
    <p:extLst>
      <p:ext uri="{BB962C8B-B14F-4D97-AF65-F5344CB8AC3E}">
        <p14:creationId xmlns:p14="http://schemas.microsoft.com/office/powerpoint/2010/main" val="15354111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A0EB2-758B-4732-A1B2-15C9B8406CBE}"/>
              </a:ext>
            </a:extLst>
          </p:cNvPr>
          <p:cNvSpPr>
            <a:spLocks noGrp="1"/>
          </p:cNvSpPr>
          <p:nvPr>
            <p:ph type="dt" sz="half" idx="10"/>
          </p:nvPr>
        </p:nvSpPr>
        <p:spPr/>
        <p:txBody>
          <a:bodyPr/>
          <a:lstStyle>
            <a:lvl1pPr>
              <a:defRPr/>
            </a:lvl1pPr>
          </a:lstStyle>
          <a:p>
            <a:pPr>
              <a:defRPr/>
            </a:pPr>
            <a:fld id="{759E6161-DF60-4C30-8A04-363A7990C92F}" type="datetime1">
              <a:rPr lang="en-US"/>
              <a:pPr>
                <a:defRPr/>
              </a:pPr>
              <a:t>6/16/2019</a:t>
            </a:fld>
            <a:endParaRPr lang="en-US" dirty="0"/>
          </a:p>
        </p:txBody>
      </p:sp>
      <p:sp>
        <p:nvSpPr>
          <p:cNvPr id="5" name="Footer Placeholder 4">
            <a:extLst>
              <a:ext uri="{FF2B5EF4-FFF2-40B4-BE49-F238E27FC236}">
                <a16:creationId xmlns:a16="http://schemas.microsoft.com/office/drawing/2014/main" id="{5C6E0085-A38B-4194-943D-4F9848B5F2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C2AD31-A124-4069-AA45-BE10EC5ED4E8}"/>
              </a:ext>
            </a:extLst>
          </p:cNvPr>
          <p:cNvSpPr>
            <a:spLocks noGrp="1"/>
          </p:cNvSpPr>
          <p:nvPr>
            <p:ph type="sldNum" sz="quarter" idx="12"/>
          </p:nvPr>
        </p:nvSpPr>
        <p:spPr/>
        <p:txBody>
          <a:bodyPr/>
          <a:lstStyle>
            <a:lvl1pPr>
              <a:defRPr/>
            </a:lvl1pPr>
          </a:lstStyle>
          <a:p>
            <a:pPr>
              <a:defRPr/>
            </a:pPr>
            <a:fld id="{14282AB6-7CB5-4681-84BC-7144B13D1767}" type="slidenum">
              <a:rPr lang="en-US"/>
              <a:pPr>
                <a:defRPr/>
              </a:pPr>
              <a:t>‹#›</a:t>
            </a:fld>
            <a:endParaRPr lang="en-US" dirty="0"/>
          </a:p>
        </p:txBody>
      </p:sp>
    </p:spTree>
    <p:extLst>
      <p:ext uri="{BB962C8B-B14F-4D97-AF65-F5344CB8AC3E}">
        <p14:creationId xmlns:p14="http://schemas.microsoft.com/office/powerpoint/2010/main" val="30048220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604EB73-E560-4691-9CB0-1ED1C4F48D29}"/>
              </a:ext>
            </a:extLst>
          </p:cNvPr>
          <p:cNvSpPr>
            <a:spLocks noGrp="1"/>
          </p:cNvSpPr>
          <p:nvPr>
            <p:ph type="dt" sz="half" idx="10"/>
          </p:nvPr>
        </p:nvSpPr>
        <p:spPr/>
        <p:txBody>
          <a:bodyPr/>
          <a:lstStyle>
            <a:lvl1pPr>
              <a:defRPr/>
            </a:lvl1pPr>
          </a:lstStyle>
          <a:p>
            <a:pPr>
              <a:defRPr/>
            </a:pPr>
            <a:fld id="{8EDE587C-60DB-4BEB-B03E-5565D9B79299}" type="datetime1">
              <a:rPr lang="en-US"/>
              <a:pPr>
                <a:defRPr/>
              </a:pPr>
              <a:t>6/16/2019</a:t>
            </a:fld>
            <a:endParaRPr lang="en-US" dirty="0"/>
          </a:p>
        </p:txBody>
      </p:sp>
      <p:sp>
        <p:nvSpPr>
          <p:cNvPr id="6" name="Footer Placeholder 5">
            <a:extLst>
              <a:ext uri="{FF2B5EF4-FFF2-40B4-BE49-F238E27FC236}">
                <a16:creationId xmlns:a16="http://schemas.microsoft.com/office/drawing/2014/main" id="{EF55F11C-DBF6-48BB-944A-782237623D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8EE1354-D932-460C-90C3-E87436D387E7}"/>
              </a:ext>
            </a:extLst>
          </p:cNvPr>
          <p:cNvSpPr>
            <a:spLocks noGrp="1"/>
          </p:cNvSpPr>
          <p:nvPr>
            <p:ph type="sldNum" sz="quarter" idx="12"/>
          </p:nvPr>
        </p:nvSpPr>
        <p:spPr/>
        <p:txBody>
          <a:bodyPr/>
          <a:lstStyle>
            <a:lvl1pPr>
              <a:defRPr/>
            </a:lvl1pPr>
          </a:lstStyle>
          <a:p>
            <a:pPr>
              <a:defRPr/>
            </a:pPr>
            <a:fld id="{DD4CE495-1A1F-4C2F-8B64-012C0C23E899}" type="slidenum">
              <a:rPr lang="en-US"/>
              <a:pPr>
                <a:defRPr/>
              </a:pPr>
              <a:t>‹#›</a:t>
            </a:fld>
            <a:endParaRPr lang="en-US" dirty="0"/>
          </a:p>
        </p:txBody>
      </p:sp>
    </p:spTree>
    <p:extLst>
      <p:ext uri="{BB962C8B-B14F-4D97-AF65-F5344CB8AC3E}">
        <p14:creationId xmlns:p14="http://schemas.microsoft.com/office/powerpoint/2010/main" val="6875679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60A804E-6940-4EDE-BEB2-DB93C01643F9}"/>
              </a:ext>
            </a:extLst>
          </p:cNvPr>
          <p:cNvSpPr>
            <a:spLocks noGrp="1"/>
          </p:cNvSpPr>
          <p:nvPr>
            <p:ph type="dt" sz="half" idx="10"/>
          </p:nvPr>
        </p:nvSpPr>
        <p:spPr/>
        <p:txBody>
          <a:bodyPr/>
          <a:lstStyle>
            <a:lvl1pPr>
              <a:defRPr/>
            </a:lvl1pPr>
          </a:lstStyle>
          <a:p>
            <a:pPr>
              <a:defRPr/>
            </a:pPr>
            <a:fld id="{A369A32F-03B3-4B86-A188-96EC86E2FF20}" type="datetime1">
              <a:rPr lang="en-US"/>
              <a:pPr>
                <a:defRPr/>
              </a:pPr>
              <a:t>6/16/2019</a:t>
            </a:fld>
            <a:endParaRPr lang="en-US" dirty="0"/>
          </a:p>
        </p:txBody>
      </p:sp>
      <p:sp>
        <p:nvSpPr>
          <p:cNvPr id="8" name="Footer Placeholder 7">
            <a:extLst>
              <a:ext uri="{FF2B5EF4-FFF2-40B4-BE49-F238E27FC236}">
                <a16:creationId xmlns:a16="http://schemas.microsoft.com/office/drawing/2014/main" id="{2044F321-6A50-4C7B-9BDC-7588685E3C9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13D253C7-CEB8-425D-85E0-F855597FD534}"/>
              </a:ext>
            </a:extLst>
          </p:cNvPr>
          <p:cNvSpPr>
            <a:spLocks noGrp="1"/>
          </p:cNvSpPr>
          <p:nvPr>
            <p:ph type="sldNum" sz="quarter" idx="12"/>
          </p:nvPr>
        </p:nvSpPr>
        <p:spPr/>
        <p:txBody>
          <a:bodyPr/>
          <a:lstStyle>
            <a:lvl1pPr>
              <a:defRPr/>
            </a:lvl1pPr>
          </a:lstStyle>
          <a:p>
            <a:pPr>
              <a:defRPr/>
            </a:pPr>
            <a:fld id="{E470A606-80AA-4F4D-88EF-37A1E89D1FA3}" type="slidenum">
              <a:rPr lang="en-US"/>
              <a:pPr>
                <a:defRPr/>
              </a:pPr>
              <a:t>‹#›</a:t>
            </a:fld>
            <a:endParaRPr lang="en-US" dirty="0"/>
          </a:p>
        </p:txBody>
      </p:sp>
    </p:spTree>
    <p:extLst>
      <p:ext uri="{BB962C8B-B14F-4D97-AF65-F5344CB8AC3E}">
        <p14:creationId xmlns:p14="http://schemas.microsoft.com/office/powerpoint/2010/main" val="32222320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2D15A83-CD25-4581-A5A0-BE649A10FADC}"/>
              </a:ext>
            </a:extLst>
          </p:cNvPr>
          <p:cNvSpPr>
            <a:spLocks noGrp="1"/>
          </p:cNvSpPr>
          <p:nvPr>
            <p:ph type="dt" sz="half" idx="10"/>
          </p:nvPr>
        </p:nvSpPr>
        <p:spPr/>
        <p:txBody>
          <a:bodyPr/>
          <a:lstStyle>
            <a:lvl1pPr>
              <a:defRPr/>
            </a:lvl1pPr>
          </a:lstStyle>
          <a:p>
            <a:pPr>
              <a:defRPr/>
            </a:pPr>
            <a:fld id="{30F5AE14-84A1-4335-BAD9-4F98DB1CEFF8}" type="datetime1">
              <a:rPr lang="en-US"/>
              <a:pPr>
                <a:defRPr/>
              </a:pPr>
              <a:t>6/16/2019</a:t>
            </a:fld>
            <a:endParaRPr lang="en-US" dirty="0"/>
          </a:p>
        </p:txBody>
      </p:sp>
      <p:sp>
        <p:nvSpPr>
          <p:cNvPr id="4" name="Footer Placeholder 3">
            <a:extLst>
              <a:ext uri="{FF2B5EF4-FFF2-40B4-BE49-F238E27FC236}">
                <a16:creationId xmlns:a16="http://schemas.microsoft.com/office/drawing/2014/main" id="{ABE6A0C0-1915-4144-954A-FA7FA8FDD8A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AD435F2-B656-41EA-9B06-6852F2954918}"/>
              </a:ext>
            </a:extLst>
          </p:cNvPr>
          <p:cNvSpPr>
            <a:spLocks noGrp="1"/>
          </p:cNvSpPr>
          <p:nvPr>
            <p:ph type="sldNum" sz="quarter" idx="12"/>
          </p:nvPr>
        </p:nvSpPr>
        <p:spPr/>
        <p:txBody>
          <a:bodyPr/>
          <a:lstStyle>
            <a:lvl1pPr>
              <a:defRPr/>
            </a:lvl1pPr>
          </a:lstStyle>
          <a:p>
            <a:pPr>
              <a:defRPr/>
            </a:pPr>
            <a:fld id="{C8C7672D-EFA2-435E-93E6-D1DCB95B3E0D}" type="slidenum">
              <a:rPr lang="en-US"/>
              <a:pPr>
                <a:defRPr/>
              </a:pPr>
              <a:t>‹#›</a:t>
            </a:fld>
            <a:endParaRPr lang="en-US" dirty="0"/>
          </a:p>
        </p:txBody>
      </p:sp>
    </p:spTree>
    <p:extLst>
      <p:ext uri="{BB962C8B-B14F-4D97-AF65-F5344CB8AC3E}">
        <p14:creationId xmlns:p14="http://schemas.microsoft.com/office/powerpoint/2010/main" val="11478518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686A3-4930-43E7-BFC8-083CC6719062}"/>
              </a:ext>
            </a:extLst>
          </p:cNvPr>
          <p:cNvSpPr>
            <a:spLocks noGrp="1"/>
          </p:cNvSpPr>
          <p:nvPr>
            <p:ph type="dt" sz="half" idx="10"/>
          </p:nvPr>
        </p:nvSpPr>
        <p:spPr/>
        <p:txBody>
          <a:bodyPr/>
          <a:lstStyle>
            <a:lvl1pPr>
              <a:defRPr/>
            </a:lvl1pPr>
          </a:lstStyle>
          <a:p>
            <a:pPr>
              <a:defRPr/>
            </a:pPr>
            <a:fld id="{F45B53BA-698C-4C0F-92C5-9096199D7942}" type="datetime1">
              <a:rPr lang="en-US"/>
              <a:pPr>
                <a:defRPr/>
              </a:pPr>
              <a:t>6/16/2019</a:t>
            </a:fld>
            <a:endParaRPr lang="en-US" dirty="0"/>
          </a:p>
        </p:txBody>
      </p:sp>
      <p:sp>
        <p:nvSpPr>
          <p:cNvPr id="3" name="Footer Placeholder 2">
            <a:extLst>
              <a:ext uri="{FF2B5EF4-FFF2-40B4-BE49-F238E27FC236}">
                <a16:creationId xmlns:a16="http://schemas.microsoft.com/office/drawing/2014/main" id="{94DB07E1-15E2-4E63-8585-4CD5C1C095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732505A-93DF-4A1A-81AE-41E62577FB8A}"/>
              </a:ext>
            </a:extLst>
          </p:cNvPr>
          <p:cNvSpPr>
            <a:spLocks noGrp="1"/>
          </p:cNvSpPr>
          <p:nvPr>
            <p:ph type="sldNum" sz="quarter" idx="12"/>
          </p:nvPr>
        </p:nvSpPr>
        <p:spPr/>
        <p:txBody>
          <a:bodyPr/>
          <a:lstStyle>
            <a:lvl1pPr>
              <a:defRPr/>
            </a:lvl1pPr>
          </a:lstStyle>
          <a:p>
            <a:pPr>
              <a:defRPr/>
            </a:pPr>
            <a:fld id="{B5F47EAB-E7A5-40FA-A1E4-9830826CE662}" type="slidenum">
              <a:rPr lang="en-US"/>
              <a:pPr>
                <a:defRPr/>
              </a:pPr>
              <a:t>‹#›</a:t>
            </a:fld>
            <a:endParaRPr lang="en-US" dirty="0"/>
          </a:p>
        </p:txBody>
      </p:sp>
    </p:spTree>
    <p:extLst>
      <p:ext uri="{BB962C8B-B14F-4D97-AF65-F5344CB8AC3E}">
        <p14:creationId xmlns:p14="http://schemas.microsoft.com/office/powerpoint/2010/main" val="7241811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3F3D2E-0642-4C05-9ACA-C2C9BB52B1E6}"/>
              </a:ext>
            </a:extLst>
          </p:cNvPr>
          <p:cNvSpPr>
            <a:spLocks noGrp="1"/>
          </p:cNvSpPr>
          <p:nvPr>
            <p:ph type="dt" sz="half" idx="10"/>
          </p:nvPr>
        </p:nvSpPr>
        <p:spPr/>
        <p:txBody>
          <a:bodyPr/>
          <a:lstStyle>
            <a:lvl1pPr>
              <a:defRPr/>
            </a:lvl1pPr>
          </a:lstStyle>
          <a:p>
            <a:pPr>
              <a:defRPr/>
            </a:pPr>
            <a:fld id="{411EAFB1-F7E4-47E9-A728-43BB6407705D}" type="datetime1">
              <a:rPr lang="en-US"/>
              <a:pPr>
                <a:defRPr/>
              </a:pPr>
              <a:t>6/16/2019</a:t>
            </a:fld>
            <a:endParaRPr lang="en-US" dirty="0"/>
          </a:p>
        </p:txBody>
      </p:sp>
      <p:sp>
        <p:nvSpPr>
          <p:cNvPr id="6" name="Footer Placeholder 5">
            <a:extLst>
              <a:ext uri="{FF2B5EF4-FFF2-40B4-BE49-F238E27FC236}">
                <a16:creationId xmlns:a16="http://schemas.microsoft.com/office/drawing/2014/main" id="{98D4CC73-EC25-4BFE-9B2A-2481446167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10610FC-EEE1-4204-BC6E-4B606D93FA6B}"/>
              </a:ext>
            </a:extLst>
          </p:cNvPr>
          <p:cNvSpPr>
            <a:spLocks noGrp="1"/>
          </p:cNvSpPr>
          <p:nvPr>
            <p:ph type="sldNum" sz="quarter" idx="12"/>
          </p:nvPr>
        </p:nvSpPr>
        <p:spPr/>
        <p:txBody>
          <a:bodyPr/>
          <a:lstStyle>
            <a:lvl1pPr>
              <a:defRPr/>
            </a:lvl1pPr>
          </a:lstStyle>
          <a:p>
            <a:pPr>
              <a:defRPr/>
            </a:pPr>
            <a:fld id="{6B038927-FF42-43E3-9201-C92419CD61BD}" type="slidenum">
              <a:rPr lang="en-US"/>
              <a:pPr>
                <a:defRPr/>
              </a:pPr>
              <a:t>‹#›</a:t>
            </a:fld>
            <a:endParaRPr lang="en-US" dirty="0"/>
          </a:p>
        </p:txBody>
      </p:sp>
    </p:spTree>
    <p:extLst>
      <p:ext uri="{BB962C8B-B14F-4D97-AF65-F5344CB8AC3E}">
        <p14:creationId xmlns:p14="http://schemas.microsoft.com/office/powerpoint/2010/main" val="23518857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819D079-74DB-49AE-B277-102AD969DFFC}"/>
              </a:ext>
            </a:extLst>
          </p:cNvPr>
          <p:cNvSpPr>
            <a:spLocks noGrp="1"/>
          </p:cNvSpPr>
          <p:nvPr>
            <p:ph type="dt" sz="half" idx="10"/>
          </p:nvPr>
        </p:nvSpPr>
        <p:spPr/>
        <p:txBody>
          <a:bodyPr/>
          <a:lstStyle>
            <a:lvl1pPr>
              <a:defRPr/>
            </a:lvl1pPr>
          </a:lstStyle>
          <a:p>
            <a:pPr>
              <a:defRPr/>
            </a:pPr>
            <a:fld id="{DC17C8C2-32AF-4343-97F7-94361580BB01}" type="datetime1">
              <a:rPr lang="en-US"/>
              <a:pPr>
                <a:defRPr/>
              </a:pPr>
              <a:t>6/16/2019</a:t>
            </a:fld>
            <a:endParaRPr lang="en-US" dirty="0"/>
          </a:p>
        </p:txBody>
      </p:sp>
      <p:sp>
        <p:nvSpPr>
          <p:cNvPr id="6" name="Footer Placeholder 5">
            <a:extLst>
              <a:ext uri="{FF2B5EF4-FFF2-40B4-BE49-F238E27FC236}">
                <a16:creationId xmlns:a16="http://schemas.microsoft.com/office/drawing/2014/main" id="{E72E15B7-FBD5-410C-89D4-9FC58EA8AB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7C8D0CC-419A-47E0-9618-4B347B4C286D}"/>
              </a:ext>
            </a:extLst>
          </p:cNvPr>
          <p:cNvSpPr>
            <a:spLocks noGrp="1"/>
          </p:cNvSpPr>
          <p:nvPr>
            <p:ph type="sldNum" sz="quarter" idx="12"/>
          </p:nvPr>
        </p:nvSpPr>
        <p:spPr/>
        <p:txBody>
          <a:bodyPr/>
          <a:lstStyle>
            <a:lvl1pPr>
              <a:defRPr/>
            </a:lvl1pPr>
          </a:lstStyle>
          <a:p>
            <a:pPr>
              <a:defRPr/>
            </a:pPr>
            <a:fld id="{E9E66225-4665-4EFB-88E5-A64072DEE0C5}" type="slidenum">
              <a:rPr lang="en-US"/>
              <a:pPr>
                <a:defRPr/>
              </a:pPr>
              <a:t>‹#›</a:t>
            </a:fld>
            <a:endParaRPr lang="en-US" dirty="0"/>
          </a:p>
        </p:txBody>
      </p:sp>
    </p:spTree>
    <p:extLst>
      <p:ext uri="{BB962C8B-B14F-4D97-AF65-F5344CB8AC3E}">
        <p14:creationId xmlns:p14="http://schemas.microsoft.com/office/powerpoint/2010/main" val="139522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6.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7.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theme" Target="../theme/theme8.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9EC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25F6CBC-FA7C-4462-80BF-1E9117FF13C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270117F1-7913-401B-A696-4B3DC2586B4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01892" name="Rectangle 4">
            <a:extLst>
              <a:ext uri="{FF2B5EF4-FFF2-40B4-BE49-F238E27FC236}">
                <a16:creationId xmlns:a16="http://schemas.microsoft.com/office/drawing/2014/main" id="{9C0F49B3-16AD-4CEC-A893-A4F8157EE98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panose="020B0604020202020204" pitchFamily="34" charset="0"/>
              </a:defRPr>
            </a:lvl1pPr>
          </a:lstStyle>
          <a:p>
            <a:pPr>
              <a:defRPr/>
            </a:pPr>
            <a:endParaRPr lang="en-US"/>
          </a:p>
        </p:txBody>
      </p:sp>
      <p:sp>
        <p:nvSpPr>
          <p:cNvPr id="1701893" name="Rectangle 5">
            <a:extLst>
              <a:ext uri="{FF2B5EF4-FFF2-40B4-BE49-F238E27FC236}">
                <a16:creationId xmlns:a16="http://schemas.microsoft.com/office/drawing/2014/main" id="{2F6695D7-6597-4517-B0A7-398B242C297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anose="020B0604020202020204" pitchFamily="34" charset="0"/>
              </a:defRPr>
            </a:lvl1pPr>
          </a:lstStyle>
          <a:p>
            <a:pPr>
              <a:defRPr/>
            </a:pPr>
            <a:r>
              <a:rPr lang="en-US"/>
              <a:t>AR System's Training Library 2018</a:t>
            </a:r>
          </a:p>
        </p:txBody>
      </p:sp>
      <p:sp>
        <p:nvSpPr>
          <p:cNvPr id="1701894" name="Rectangle 6">
            <a:extLst>
              <a:ext uri="{FF2B5EF4-FFF2-40B4-BE49-F238E27FC236}">
                <a16:creationId xmlns:a16="http://schemas.microsoft.com/office/drawing/2014/main" id="{E3C6AA62-0B8B-41DC-BF63-48D4FB2AA02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637860-3FD4-4D6D-B7EA-7218AF650B14}" type="slidenum">
              <a:rPr lang="en-US" altLang="en-US"/>
              <a:pPr>
                <a:defRPr/>
              </a:pPr>
              <a:t>‹#›</a:t>
            </a:fld>
            <a:endParaRPr lang="en-US" altLang="en-US"/>
          </a:p>
        </p:txBody>
      </p:sp>
    </p:spTree>
    <p:extLst>
      <p:ext uri="{BB962C8B-B14F-4D97-AF65-F5344CB8AC3E}">
        <p14:creationId xmlns:p14="http://schemas.microsoft.com/office/powerpoint/2010/main" val="25111317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dt="0"/>
  <p:txStyles>
    <p:titleStyle>
      <a:lvl1pPr algn="ctr" rtl="0" eaLnBrk="0" fontAlgn="base" hangingPunct="0">
        <a:spcBef>
          <a:spcPct val="0"/>
        </a:spcBef>
        <a:spcAft>
          <a:spcPct val="0"/>
        </a:spcAft>
        <a:defRPr sz="4400" b="1">
          <a:solidFill>
            <a:srgbClr val="0033CC"/>
          </a:solidFill>
          <a:latin typeface="+mj-lt"/>
          <a:ea typeface="+mj-ea"/>
          <a:cs typeface="+mj-cs"/>
        </a:defRPr>
      </a:lvl1pPr>
      <a:lvl2pPr algn="ctr" rtl="0" eaLnBrk="0" fontAlgn="base" hangingPunct="0">
        <a:spcBef>
          <a:spcPct val="0"/>
        </a:spcBef>
        <a:spcAft>
          <a:spcPct val="0"/>
        </a:spcAft>
        <a:defRPr sz="4400" b="1">
          <a:solidFill>
            <a:srgbClr val="0033CC"/>
          </a:solidFill>
          <a:latin typeface="Arial" charset="0"/>
        </a:defRPr>
      </a:lvl2pPr>
      <a:lvl3pPr algn="ctr" rtl="0" eaLnBrk="0" fontAlgn="base" hangingPunct="0">
        <a:spcBef>
          <a:spcPct val="0"/>
        </a:spcBef>
        <a:spcAft>
          <a:spcPct val="0"/>
        </a:spcAft>
        <a:defRPr sz="4400" b="1">
          <a:solidFill>
            <a:srgbClr val="0033CC"/>
          </a:solidFill>
          <a:latin typeface="Arial" charset="0"/>
        </a:defRPr>
      </a:lvl3pPr>
      <a:lvl4pPr algn="ctr" rtl="0" eaLnBrk="0" fontAlgn="base" hangingPunct="0">
        <a:spcBef>
          <a:spcPct val="0"/>
        </a:spcBef>
        <a:spcAft>
          <a:spcPct val="0"/>
        </a:spcAft>
        <a:defRPr sz="4400" b="1">
          <a:solidFill>
            <a:srgbClr val="0033CC"/>
          </a:solidFill>
          <a:latin typeface="Arial" charset="0"/>
        </a:defRPr>
      </a:lvl4pPr>
      <a:lvl5pPr algn="ctr" rtl="0" eaLnBrk="0" fontAlgn="base" hangingPunct="0">
        <a:spcBef>
          <a:spcPct val="0"/>
        </a:spcBef>
        <a:spcAft>
          <a:spcPct val="0"/>
        </a:spcAft>
        <a:defRPr sz="4400" b="1">
          <a:solidFill>
            <a:srgbClr val="0033CC"/>
          </a:solidFill>
          <a:latin typeface="Arial" charset="0"/>
        </a:defRPr>
      </a:lvl5pPr>
      <a:lvl6pPr marL="457200" algn="ctr" rtl="0" fontAlgn="base">
        <a:spcBef>
          <a:spcPct val="0"/>
        </a:spcBef>
        <a:spcAft>
          <a:spcPct val="0"/>
        </a:spcAft>
        <a:defRPr sz="4400" b="1">
          <a:solidFill>
            <a:srgbClr val="0033CC"/>
          </a:solidFill>
          <a:latin typeface="Arial" charset="0"/>
        </a:defRPr>
      </a:lvl6pPr>
      <a:lvl7pPr marL="914400" algn="ctr" rtl="0" fontAlgn="base">
        <a:spcBef>
          <a:spcPct val="0"/>
        </a:spcBef>
        <a:spcAft>
          <a:spcPct val="0"/>
        </a:spcAft>
        <a:defRPr sz="4400" b="1">
          <a:solidFill>
            <a:srgbClr val="0033CC"/>
          </a:solidFill>
          <a:latin typeface="Arial" charset="0"/>
        </a:defRPr>
      </a:lvl7pPr>
      <a:lvl8pPr marL="1371600" algn="ctr" rtl="0" fontAlgn="base">
        <a:spcBef>
          <a:spcPct val="0"/>
        </a:spcBef>
        <a:spcAft>
          <a:spcPct val="0"/>
        </a:spcAft>
        <a:defRPr sz="4400" b="1">
          <a:solidFill>
            <a:srgbClr val="0033CC"/>
          </a:solidFill>
          <a:latin typeface="Arial" charset="0"/>
        </a:defRPr>
      </a:lvl8pPr>
      <a:lvl9pPr marL="1828800" algn="ctr" rtl="0" fontAlgn="base">
        <a:spcBef>
          <a:spcPct val="0"/>
        </a:spcBef>
        <a:spcAft>
          <a:spcPct val="0"/>
        </a:spcAft>
        <a:defRPr sz="4400" b="1">
          <a:solidFill>
            <a:srgbClr val="0033CC"/>
          </a:solidFill>
          <a:latin typeface="Arial" charset="0"/>
        </a:defRPr>
      </a:lvl9pPr>
    </p:titleStyle>
    <p:bodyStyle>
      <a:lvl1pPr marL="342900" indent="-342900" algn="l" rtl="0" eaLnBrk="0" fontAlgn="base" hangingPunct="0">
        <a:spcBef>
          <a:spcPct val="20000"/>
        </a:spcBef>
        <a:spcAft>
          <a:spcPct val="0"/>
        </a:spcAft>
        <a:buClr>
          <a:srgbClr val="CC0000"/>
        </a:buClr>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ECFF"/>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B1AD590-4D73-4AC1-9CC9-47FD894F2EA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F51977E5-E401-45C6-9FCD-D15B7EEBF99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01892" name="Rectangle 4">
            <a:extLst>
              <a:ext uri="{FF2B5EF4-FFF2-40B4-BE49-F238E27FC236}">
                <a16:creationId xmlns:a16="http://schemas.microsoft.com/office/drawing/2014/main" id="{9C0F49B3-16AD-4CEC-A893-A4F8157EE98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panose="020B0604020202020204" pitchFamily="34" charset="0"/>
              </a:defRPr>
            </a:lvl1pPr>
          </a:lstStyle>
          <a:p>
            <a:pPr>
              <a:defRPr/>
            </a:pPr>
            <a:fld id="{7502D46E-C921-4909-9BA0-860A14F91787}" type="datetime1">
              <a:rPr lang="en-US" smtClean="0"/>
              <a:pPr>
                <a:defRPr/>
              </a:pPr>
              <a:t>6/16/2019</a:t>
            </a:fld>
            <a:endParaRPr lang="en-US"/>
          </a:p>
        </p:txBody>
      </p:sp>
      <p:sp>
        <p:nvSpPr>
          <p:cNvPr id="1701893" name="Rectangle 5">
            <a:extLst>
              <a:ext uri="{FF2B5EF4-FFF2-40B4-BE49-F238E27FC236}">
                <a16:creationId xmlns:a16="http://schemas.microsoft.com/office/drawing/2014/main" id="{2F6695D7-6597-4517-B0A7-398B242C297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anose="020B0604020202020204" pitchFamily="34" charset="0"/>
              </a:defRPr>
            </a:lvl1pPr>
          </a:lstStyle>
          <a:p>
            <a:pPr>
              <a:defRPr/>
            </a:pPr>
            <a:endParaRPr lang="en-US"/>
          </a:p>
        </p:txBody>
      </p:sp>
      <p:sp>
        <p:nvSpPr>
          <p:cNvPr id="1701894" name="Rectangle 6">
            <a:extLst>
              <a:ext uri="{FF2B5EF4-FFF2-40B4-BE49-F238E27FC236}">
                <a16:creationId xmlns:a16="http://schemas.microsoft.com/office/drawing/2014/main" id="{E3C6AA62-0B8B-41DC-BF63-48D4FB2AA02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9841FBC-07AB-4972-812B-C70E6814EEB1}" type="slidenum">
              <a:rPr lang="en-US" altLang="en-US"/>
              <a:pPr>
                <a:defRPr/>
              </a:pPr>
              <a:t>‹#›</a:t>
            </a:fld>
            <a:endParaRPr lang="en-US" altLang="en-US" dirty="0"/>
          </a:p>
        </p:txBody>
      </p:sp>
    </p:spTree>
    <p:extLst>
      <p:ext uri="{BB962C8B-B14F-4D97-AF65-F5344CB8AC3E}">
        <p14:creationId xmlns:p14="http://schemas.microsoft.com/office/powerpoint/2010/main" val="26531479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lvl1pPr algn="ctr" rtl="0" eaLnBrk="0" fontAlgn="base" hangingPunct="0">
        <a:spcBef>
          <a:spcPct val="0"/>
        </a:spcBef>
        <a:spcAft>
          <a:spcPct val="0"/>
        </a:spcAft>
        <a:defRPr sz="4400" b="1">
          <a:solidFill>
            <a:srgbClr val="0033CC"/>
          </a:solidFill>
          <a:latin typeface="+mj-lt"/>
          <a:ea typeface="+mj-ea"/>
          <a:cs typeface="+mj-cs"/>
        </a:defRPr>
      </a:lvl1pPr>
      <a:lvl2pPr algn="ctr" rtl="0" eaLnBrk="0" fontAlgn="base" hangingPunct="0">
        <a:spcBef>
          <a:spcPct val="0"/>
        </a:spcBef>
        <a:spcAft>
          <a:spcPct val="0"/>
        </a:spcAft>
        <a:defRPr sz="4400" b="1">
          <a:solidFill>
            <a:srgbClr val="0033CC"/>
          </a:solidFill>
          <a:latin typeface="Arial" charset="0"/>
        </a:defRPr>
      </a:lvl2pPr>
      <a:lvl3pPr algn="ctr" rtl="0" eaLnBrk="0" fontAlgn="base" hangingPunct="0">
        <a:spcBef>
          <a:spcPct val="0"/>
        </a:spcBef>
        <a:spcAft>
          <a:spcPct val="0"/>
        </a:spcAft>
        <a:defRPr sz="4400" b="1">
          <a:solidFill>
            <a:srgbClr val="0033CC"/>
          </a:solidFill>
          <a:latin typeface="Arial" charset="0"/>
        </a:defRPr>
      </a:lvl3pPr>
      <a:lvl4pPr algn="ctr" rtl="0" eaLnBrk="0" fontAlgn="base" hangingPunct="0">
        <a:spcBef>
          <a:spcPct val="0"/>
        </a:spcBef>
        <a:spcAft>
          <a:spcPct val="0"/>
        </a:spcAft>
        <a:defRPr sz="4400" b="1">
          <a:solidFill>
            <a:srgbClr val="0033CC"/>
          </a:solidFill>
          <a:latin typeface="Arial" charset="0"/>
        </a:defRPr>
      </a:lvl4pPr>
      <a:lvl5pPr algn="ctr" rtl="0" eaLnBrk="0" fontAlgn="base" hangingPunct="0">
        <a:spcBef>
          <a:spcPct val="0"/>
        </a:spcBef>
        <a:spcAft>
          <a:spcPct val="0"/>
        </a:spcAft>
        <a:defRPr sz="4400" b="1">
          <a:solidFill>
            <a:srgbClr val="0033CC"/>
          </a:solidFill>
          <a:latin typeface="Arial" charset="0"/>
        </a:defRPr>
      </a:lvl5pPr>
      <a:lvl6pPr marL="457200" algn="ctr" rtl="0" fontAlgn="base">
        <a:spcBef>
          <a:spcPct val="0"/>
        </a:spcBef>
        <a:spcAft>
          <a:spcPct val="0"/>
        </a:spcAft>
        <a:defRPr sz="4400" b="1">
          <a:solidFill>
            <a:srgbClr val="0033CC"/>
          </a:solidFill>
          <a:latin typeface="Arial" charset="0"/>
        </a:defRPr>
      </a:lvl6pPr>
      <a:lvl7pPr marL="914400" algn="ctr" rtl="0" fontAlgn="base">
        <a:spcBef>
          <a:spcPct val="0"/>
        </a:spcBef>
        <a:spcAft>
          <a:spcPct val="0"/>
        </a:spcAft>
        <a:defRPr sz="4400" b="1">
          <a:solidFill>
            <a:srgbClr val="0033CC"/>
          </a:solidFill>
          <a:latin typeface="Arial" charset="0"/>
        </a:defRPr>
      </a:lvl7pPr>
      <a:lvl8pPr marL="1371600" algn="ctr" rtl="0" fontAlgn="base">
        <a:spcBef>
          <a:spcPct val="0"/>
        </a:spcBef>
        <a:spcAft>
          <a:spcPct val="0"/>
        </a:spcAft>
        <a:defRPr sz="4400" b="1">
          <a:solidFill>
            <a:srgbClr val="0033CC"/>
          </a:solidFill>
          <a:latin typeface="Arial" charset="0"/>
        </a:defRPr>
      </a:lvl8pPr>
      <a:lvl9pPr marL="1828800" algn="ctr" rtl="0" fontAlgn="base">
        <a:spcBef>
          <a:spcPct val="0"/>
        </a:spcBef>
        <a:spcAft>
          <a:spcPct val="0"/>
        </a:spcAft>
        <a:defRPr sz="4400" b="1">
          <a:solidFill>
            <a:srgbClr val="0033CC"/>
          </a:solidFill>
          <a:latin typeface="Arial" charset="0"/>
        </a:defRPr>
      </a:lvl9pPr>
    </p:titleStyle>
    <p:bodyStyle>
      <a:lvl1pPr marL="342900" indent="-342900" algn="l" rtl="0" eaLnBrk="0" fontAlgn="base" hangingPunct="0">
        <a:spcBef>
          <a:spcPct val="20000"/>
        </a:spcBef>
        <a:spcAft>
          <a:spcPct val="0"/>
        </a:spcAft>
        <a:buClr>
          <a:srgbClr val="CC0000"/>
        </a:buClr>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882901" y="6408738"/>
            <a:ext cx="637963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en-US" sz="1000" dirty="0">
              <a:solidFill>
                <a:srgbClr val="000000"/>
              </a:solidFill>
            </a:endParaRPr>
          </a:p>
        </p:txBody>
      </p:sp>
      <p:sp>
        <p:nvSpPr>
          <p:cNvPr id="11268" name="Rectangle 7"/>
          <p:cNvSpPr>
            <a:spLocks noGrp="1" noChangeArrowheads="1"/>
          </p:cNvSpPr>
          <p:nvPr>
            <p:ph type="title"/>
          </p:nvPr>
        </p:nvSpPr>
        <p:spPr bwMode="gray">
          <a:xfrm>
            <a:off x="419101" y="176214"/>
            <a:ext cx="7380817"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
        <p:nvSpPr>
          <p:cNvPr id="11270" name="Rectangle 12"/>
          <p:cNvSpPr>
            <a:spLocks noGrp="1" noChangeArrowheads="1"/>
          </p:cNvSpPr>
          <p:nvPr>
            <p:ph type="body" idx="1"/>
          </p:nvPr>
        </p:nvSpPr>
        <p:spPr bwMode="gray">
          <a:xfrm>
            <a:off x="419101" y="1614489"/>
            <a:ext cx="11366500" cy="439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p:txBody>
      </p:sp>
      <p:sp>
        <p:nvSpPr>
          <p:cNvPr id="7" name="Slide Number Placeholder 5"/>
          <p:cNvSpPr>
            <a:spLocks noGrp="1"/>
          </p:cNvSpPr>
          <p:nvPr>
            <p:ph type="sldNum" sz="quarter" idx="4"/>
          </p:nvPr>
        </p:nvSpPr>
        <p:spPr>
          <a:xfrm>
            <a:off x="5861051" y="6253162"/>
            <a:ext cx="482599" cy="365125"/>
          </a:xfrm>
          <a:prstGeom prst="rect">
            <a:avLst/>
          </a:prstGeom>
        </p:spPr>
        <p:txBody>
          <a:bodyPr/>
          <a:lstStyle>
            <a:lvl1pPr algn="ctr">
              <a:defRPr/>
            </a:lvl1pPr>
          </a:lstStyle>
          <a:p>
            <a:fld id="{266C8793-0022-4E5E-8C9A-0278283B13C2}" type="slidenum">
              <a:rPr lang="en-US" smtClean="0">
                <a:solidFill>
                  <a:srgbClr val="000000"/>
                </a:solidFill>
              </a:rPr>
              <a:pPr/>
              <a:t>‹#›</a:t>
            </a:fld>
            <a:endParaRPr lang="en-US" dirty="0">
              <a:solidFill>
                <a:srgbClr val="000000"/>
              </a:solidFill>
            </a:endParaRPr>
          </a:p>
        </p:txBody>
      </p:sp>
      <p:sp>
        <p:nvSpPr>
          <p:cNvPr id="8" name="Rectangle 8"/>
          <p:cNvSpPr txBox="1">
            <a:spLocks noChangeArrowheads="1"/>
          </p:cNvSpPr>
          <p:nvPr userDrawn="1"/>
        </p:nvSpPr>
        <p:spPr>
          <a:xfrm>
            <a:off x="307975" y="6286499"/>
            <a:ext cx="4144384" cy="331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a:t>Copyright © 2011-2019 Appeal Academy – All Rights Reserved</a:t>
            </a: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939976" y="6149975"/>
            <a:ext cx="2857500" cy="571500"/>
          </a:xfrm>
          <a:prstGeom prst="rect">
            <a:avLst/>
          </a:prstGeom>
        </p:spPr>
      </p:pic>
    </p:spTree>
    <p:extLst>
      <p:ext uri="{BB962C8B-B14F-4D97-AF65-F5344CB8AC3E}">
        <p14:creationId xmlns:p14="http://schemas.microsoft.com/office/powerpoint/2010/main" val="36787383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hdr="0" ftr="0" dt="0"/>
  <p:txStyles>
    <p:titleStyle>
      <a:lvl1pPr algn="l" rtl="0" eaLnBrk="1" fontAlgn="base" hangingPunct="1">
        <a:lnSpc>
          <a:spcPct val="95000"/>
        </a:lnSpc>
        <a:spcBef>
          <a:spcPct val="0"/>
        </a:spcBef>
        <a:spcAft>
          <a:spcPct val="0"/>
        </a:spcAft>
        <a:defRPr sz="2400" b="1" kern="1200">
          <a:solidFill>
            <a:schemeClr val="tx1"/>
          </a:solidFill>
          <a:latin typeface="+mj-lt"/>
          <a:ea typeface="+mj-ea"/>
          <a:cs typeface="+mj-cs"/>
        </a:defRPr>
      </a:lvl1pPr>
      <a:lvl2pPr algn="l" rtl="0" eaLnBrk="1" fontAlgn="base" hangingPunct="1">
        <a:lnSpc>
          <a:spcPct val="95000"/>
        </a:lnSpc>
        <a:spcBef>
          <a:spcPct val="0"/>
        </a:spcBef>
        <a:spcAft>
          <a:spcPct val="0"/>
        </a:spcAft>
        <a:defRPr sz="2400" b="1">
          <a:solidFill>
            <a:schemeClr val="tx1"/>
          </a:solidFill>
          <a:latin typeface="Arial" panose="020B0604020202020204" pitchFamily="34" charset="0"/>
        </a:defRPr>
      </a:lvl2pPr>
      <a:lvl3pPr algn="l" rtl="0" eaLnBrk="1" fontAlgn="base" hangingPunct="1">
        <a:lnSpc>
          <a:spcPct val="95000"/>
        </a:lnSpc>
        <a:spcBef>
          <a:spcPct val="0"/>
        </a:spcBef>
        <a:spcAft>
          <a:spcPct val="0"/>
        </a:spcAft>
        <a:defRPr sz="2400" b="1">
          <a:solidFill>
            <a:schemeClr val="tx1"/>
          </a:solidFill>
          <a:latin typeface="Arial" panose="020B0604020202020204" pitchFamily="34" charset="0"/>
        </a:defRPr>
      </a:lvl3pPr>
      <a:lvl4pPr algn="l" rtl="0" eaLnBrk="1" fontAlgn="base" hangingPunct="1">
        <a:lnSpc>
          <a:spcPct val="95000"/>
        </a:lnSpc>
        <a:spcBef>
          <a:spcPct val="0"/>
        </a:spcBef>
        <a:spcAft>
          <a:spcPct val="0"/>
        </a:spcAft>
        <a:defRPr sz="2400" b="1">
          <a:solidFill>
            <a:schemeClr val="tx1"/>
          </a:solidFill>
          <a:latin typeface="Arial" panose="020B0604020202020204" pitchFamily="34" charset="0"/>
        </a:defRPr>
      </a:lvl4pPr>
      <a:lvl5pPr algn="l" rtl="0" eaLnBrk="1" fontAlgn="base" hangingPunct="1">
        <a:lnSpc>
          <a:spcPct val="95000"/>
        </a:lnSpc>
        <a:spcBef>
          <a:spcPct val="0"/>
        </a:spcBef>
        <a:spcAft>
          <a:spcPct val="0"/>
        </a:spcAft>
        <a:defRPr sz="2400" b="1">
          <a:solidFill>
            <a:schemeClr val="tx1"/>
          </a:solidFill>
          <a:latin typeface="Arial" panose="020B0604020202020204" pitchFamily="34" charset="0"/>
        </a:defRPr>
      </a:lvl5pPr>
      <a:lvl6pPr marL="457200" algn="l" rtl="0" eaLnBrk="1" fontAlgn="base" hangingPunct="1">
        <a:lnSpc>
          <a:spcPct val="95000"/>
        </a:lnSpc>
        <a:spcBef>
          <a:spcPct val="0"/>
        </a:spcBef>
        <a:spcAft>
          <a:spcPct val="0"/>
        </a:spcAft>
        <a:defRPr sz="2400" b="1">
          <a:solidFill>
            <a:schemeClr val="tx1"/>
          </a:solidFill>
          <a:latin typeface="Arial" panose="020B0604020202020204" pitchFamily="34" charset="0"/>
        </a:defRPr>
      </a:lvl6pPr>
      <a:lvl7pPr marL="914400" algn="l" rtl="0" eaLnBrk="1" fontAlgn="base" hangingPunct="1">
        <a:lnSpc>
          <a:spcPct val="95000"/>
        </a:lnSpc>
        <a:spcBef>
          <a:spcPct val="0"/>
        </a:spcBef>
        <a:spcAft>
          <a:spcPct val="0"/>
        </a:spcAft>
        <a:defRPr sz="2400" b="1">
          <a:solidFill>
            <a:schemeClr val="tx1"/>
          </a:solidFill>
          <a:latin typeface="Arial" panose="020B0604020202020204" pitchFamily="34" charset="0"/>
        </a:defRPr>
      </a:lvl7pPr>
      <a:lvl8pPr marL="1371600" algn="l" rtl="0" eaLnBrk="1" fontAlgn="base" hangingPunct="1">
        <a:lnSpc>
          <a:spcPct val="95000"/>
        </a:lnSpc>
        <a:spcBef>
          <a:spcPct val="0"/>
        </a:spcBef>
        <a:spcAft>
          <a:spcPct val="0"/>
        </a:spcAft>
        <a:defRPr sz="2400" b="1">
          <a:solidFill>
            <a:schemeClr val="tx1"/>
          </a:solidFill>
          <a:latin typeface="Arial" panose="020B0604020202020204" pitchFamily="34" charset="0"/>
        </a:defRPr>
      </a:lvl8pPr>
      <a:lvl9pPr marL="1828800" algn="l" rtl="0" eaLnBrk="1" fontAlgn="base" hangingPunct="1">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1" fontAlgn="base" hangingPunct="1">
        <a:spcBef>
          <a:spcPct val="60000"/>
        </a:spcBef>
        <a:spcAft>
          <a:spcPct val="0"/>
        </a:spcAft>
        <a:buClr>
          <a:schemeClr val="accent1"/>
        </a:buClr>
        <a:buFont typeface="Wingdings" panose="05000000000000000000" pitchFamily="2" charset="2"/>
        <a:buChar char="§"/>
        <a:defRPr sz="2000" b="1" kern="1200">
          <a:solidFill>
            <a:schemeClr val="tx1"/>
          </a:solidFill>
          <a:latin typeface="+mn-lt"/>
          <a:ea typeface="+mn-ea"/>
          <a:cs typeface="+mn-cs"/>
        </a:defRPr>
      </a:lvl1pPr>
      <a:lvl2pPr marL="381000" indent="-188913" algn="l" rtl="0" eaLnBrk="1" fontAlgn="base" hangingPunct="1">
        <a:spcBef>
          <a:spcPct val="30000"/>
        </a:spcBef>
        <a:spcAft>
          <a:spcPct val="0"/>
        </a:spcAft>
        <a:buClr>
          <a:schemeClr val="accent1"/>
        </a:buClr>
        <a:buChar char="-"/>
        <a:defRPr kern="1200">
          <a:solidFill>
            <a:schemeClr val="tx1"/>
          </a:solidFill>
          <a:latin typeface="+mn-lt"/>
          <a:ea typeface="+mn-ea"/>
          <a:cs typeface="+mn-cs"/>
        </a:defRPr>
      </a:lvl2pPr>
      <a:lvl3pPr marL="561975" indent="-179388" algn="l" rtl="0" eaLnBrk="1" fontAlgn="base" hangingPunct="1">
        <a:spcBef>
          <a:spcPct val="30000"/>
        </a:spcBef>
        <a:spcAft>
          <a:spcPct val="0"/>
        </a:spcAft>
        <a:buClr>
          <a:schemeClr val="accent1"/>
        </a:buClr>
        <a:buChar char="-"/>
        <a:defRPr sz="1600" kern="1200">
          <a:solidFill>
            <a:schemeClr val="tx1"/>
          </a:solidFill>
          <a:latin typeface="+mn-lt"/>
          <a:ea typeface="+mn-ea"/>
          <a:cs typeface="+mn-cs"/>
        </a:defRPr>
      </a:lvl3pPr>
      <a:lvl4pPr marL="768350" indent="-204788" algn="l" rtl="0" eaLnBrk="1" fontAlgn="base" hangingPunct="1">
        <a:spcBef>
          <a:spcPct val="30000"/>
        </a:spcBef>
        <a:spcAft>
          <a:spcPct val="0"/>
        </a:spcAft>
        <a:buClr>
          <a:schemeClr val="accent1"/>
        </a:buClr>
        <a:buChar char="-"/>
        <a:defRPr sz="1600" kern="1200">
          <a:solidFill>
            <a:schemeClr val="tx1"/>
          </a:solidFill>
          <a:latin typeface="+mn-lt"/>
          <a:ea typeface="+mn-ea"/>
          <a:cs typeface="+mn-cs"/>
        </a:defRPr>
      </a:lvl4pPr>
      <a:lvl5pPr marL="1050925" indent="-168275" algn="l" rtl="0" eaLnBrk="1" fontAlgn="base" hangingPunct="1">
        <a:spcBef>
          <a:spcPct val="4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594B3-BE2C-490E-9AA2-6C341210846D}"/>
              </a:ext>
            </a:extLst>
          </p:cNvPr>
          <p:cNvSpPr>
            <a:spLocks noGrp="1"/>
          </p:cNvSpPr>
          <p:nvPr>
            <p:ph type="title"/>
          </p:nvPr>
        </p:nvSpPr>
        <p:spPr>
          <a:xfrm>
            <a:off x="838201" y="0"/>
            <a:ext cx="10515600" cy="1864405"/>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313268644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80" r:id="rId24"/>
  </p:sldLayoutIdLst>
  <p:txStyles>
    <p:titleStyle>
      <a:lvl1pPr algn="l" defTabSz="914172" rtl="0" eaLnBrk="1" latinLnBrk="0" hangingPunct="1">
        <a:lnSpc>
          <a:spcPct val="90000"/>
        </a:lnSpc>
        <a:spcBef>
          <a:spcPct val="0"/>
        </a:spcBef>
        <a:buNone/>
        <a:defRPr sz="3599" b="0" i="0" kern="1200">
          <a:solidFill>
            <a:schemeClr val="tx1"/>
          </a:solidFill>
          <a:latin typeface="Roboto Thin"/>
          <a:ea typeface="+mj-ea"/>
          <a:cs typeface="Roboto Thin"/>
        </a:defRPr>
      </a:lvl1pPr>
    </p:titleStyle>
    <p:bodyStyle>
      <a:lvl1pPr marL="457086" indent="-457086" algn="l" defTabSz="914172" rtl="0" eaLnBrk="1" latinLnBrk="0" hangingPunct="1">
        <a:lnSpc>
          <a:spcPct val="90000"/>
        </a:lnSpc>
        <a:spcBef>
          <a:spcPts val="1000"/>
        </a:spcBef>
        <a:buFont typeface="Arial"/>
        <a:buChar char="•"/>
        <a:defRPr sz="2800" b="0" i="0" kern="1200" baseline="0">
          <a:solidFill>
            <a:srgbClr val="488DB6"/>
          </a:solidFill>
          <a:latin typeface="Roboto Medium"/>
          <a:ea typeface="+mn-ea"/>
          <a:cs typeface="Roboto Medium"/>
        </a:defRPr>
      </a:lvl1pPr>
      <a:lvl2pPr marL="685629" indent="-228543" algn="l" defTabSz="914172" rtl="0" eaLnBrk="1" latinLnBrk="0" hangingPunct="1">
        <a:lnSpc>
          <a:spcPct val="90000"/>
        </a:lnSpc>
        <a:spcBef>
          <a:spcPts val="500"/>
        </a:spcBef>
        <a:buFont typeface="Courier New" panose="02070309020205020404" pitchFamily="49" charset="0"/>
        <a:buChar char="o"/>
        <a:defRPr sz="2400" b="0" i="0" kern="1200">
          <a:solidFill>
            <a:srgbClr val="666666"/>
          </a:solidFill>
          <a:latin typeface="Roboto Light"/>
          <a:ea typeface="+mn-ea"/>
          <a:cs typeface="Roboto Light"/>
        </a:defRPr>
      </a:lvl2pPr>
      <a:lvl3pPr marL="1142715" indent="-228543" algn="l" defTabSz="914172" rtl="0" eaLnBrk="1" latinLnBrk="0" hangingPunct="1">
        <a:lnSpc>
          <a:spcPct val="90000"/>
        </a:lnSpc>
        <a:spcBef>
          <a:spcPts val="500"/>
        </a:spcBef>
        <a:buFont typeface="Arial" panose="020B0604020202020204" pitchFamily="34" charset="0"/>
        <a:buChar char="•"/>
        <a:defRPr sz="2200" b="0" i="0" kern="1200">
          <a:solidFill>
            <a:srgbClr val="666666"/>
          </a:solidFill>
          <a:latin typeface="Roboto Light"/>
          <a:ea typeface="+mn-ea"/>
          <a:cs typeface="Roboto Light"/>
        </a:defRPr>
      </a:lvl3pPr>
      <a:lvl4pPr marL="1599800" indent="-228543" algn="l" defTabSz="914172" rtl="0" eaLnBrk="1" latinLnBrk="0" hangingPunct="1">
        <a:lnSpc>
          <a:spcPct val="90000"/>
        </a:lnSpc>
        <a:spcBef>
          <a:spcPts val="500"/>
        </a:spcBef>
        <a:buFont typeface="Arial" panose="020B0604020202020204" pitchFamily="34" charset="0"/>
        <a:buChar char="•"/>
        <a:defRPr sz="2000" b="0" i="0" kern="1200">
          <a:solidFill>
            <a:srgbClr val="666666"/>
          </a:solidFill>
          <a:latin typeface="Roboto Light"/>
          <a:ea typeface="+mn-ea"/>
          <a:cs typeface="Roboto Light"/>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rgbClr val="666666"/>
          </a:solidFill>
          <a:latin typeface="Roboto Light"/>
          <a:ea typeface="+mn-ea"/>
          <a:cs typeface="Roboto Light"/>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1769050D-5F45-4190-B188-947A8F509A03}"/>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id="{61C9014D-CDAD-4BD8-B23A-51905FB0965C}"/>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3D61D06-3D59-4864-85F5-ACC82FB795C5}"/>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B3CC75B-AFD1-4C93-8E27-9A6F265C482D}"/>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34CAFFD-F1AD-414C-9D3F-A456145710A8}"/>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1151AAEB-DF53-40C5-A4B0-34F5EDCE1475}"/>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FF76DFB-4F2B-42EF-8829-51750E6263A7}"/>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24F3ED4-FF96-476E-8DEA-E5699A632866}"/>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CE40AEE5-D12F-4B44-B8C2-FA0966F20ABC}"/>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A6EF4EA9-71FE-4A8A-8FD6-69981858D284}"/>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7786C692-429A-46FC-BAD0-F6F8CD8218B5}"/>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2D8FC17C-116A-40F0-9A37-75A15169750B}"/>
              </a:ext>
            </a:extLst>
          </p:cNvPr>
          <p:cNvSpPr>
            <a:spLocks noGrp="1" noChangeArrowheads="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B92F2C87-5FC9-495D-912D-48AD394CF15F}"/>
              </a:ext>
            </a:extLst>
          </p:cNvPr>
          <p:cNvSpPr>
            <a:spLocks noGrp="1" noChangeArrowheads="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E1AAFE-6EC8-4032-A91A-9C7536A603FE}"/>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FBE63D4-957E-48CE-A622-77899FAF7269}" type="datetime1">
              <a:rPr lang="en-US"/>
              <a:pPr>
                <a:defRPr/>
              </a:pPr>
              <a:t>6/16/2019</a:t>
            </a:fld>
            <a:endParaRPr lang="en-US" dirty="0"/>
          </a:p>
        </p:txBody>
      </p:sp>
      <p:sp>
        <p:nvSpPr>
          <p:cNvPr id="5" name="Footer Placeholder 4">
            <a:extLst>
              <a:ext uri="{FF2B5EF4-FFF2-40B4-BE49-F238E27FC236}">
                <a16:creationId xmlns:a16="http://schemas.microsoft.com/office/drawing/2014/main" id="{454FBE03-14D7-47E2-99B5-F8472A032A03}"/>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2018</a:t>
            </a:r>
          </a:p>
        </p:txBody>
      </p:sp>
      <p:sp>
        <p:nvSpPr>
          <p:cNvPr id="6" name="Slide Number Placeholder 5">
            <a:extLst>
              <a:ext uri="{FF2B5EF4-FFF2-40B4-BE49-F238E27FC236}">
                <a16:creationId xmlns:a16="http://schemas.microsoft.com/office/drawing/2014/main" id="{C3283093-BC79-490B-9143-7B26AD8AA58B}"/>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177A9F61-9890-4E04-96D0-8420E6E810B2}" type="slidenum">
              <a:rPr lang="en-US" altLang="en-US"/>
              <a:pPr>
                <a:defRPr/>
              </a:pPr>
              <a:t>‹#›</a:t>
            </a:fld>
            <a:endParaRPr lang="en-US" altLang="en-US"/>
          </a:p>
        </p:txBody>
      </p:sp>
    </p:spTree>
    <p:extLst>
      <p:ext uri="{BB962C8B-B14F-4D97-AF65-F5344CB8AC3E}">
        <p14:creationId xmlns:p14="http://schemas.microsoft.com/office/powerpoint/2010/main" val="424352218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hf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a:extLst>
              <a:ext uri="{FF2B5EF4-FFF2-40B4-BE49-F238E27FC236}">
                <a16:creationId xmlns:a16="http://schemas.microsoft.com/office/drawing/2014/main" id="{84FAF8C2-811A-4176-97F8-9A7EE825F5E8}"/>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id="{61C9014D-CDAD-4BD8-B23A-51905FB0965C}"/>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3D61D06-3D59-4864-85F5-ACC82FB795C5}"/>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B3CC75B-AFD1-4C93-8E27-9A6F265C482D}"/>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34CAFFD-F1AD-414C-9D3F-A456145710A8}"/>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1151AAEB-DF53-40C5-A4B0-34F5EDCE1475}"/>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FF76DFB-4F2B-42EF-8829-51750E6263A7}"/>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24F3ED4-FF96-476E-8DEA-E5699A632866}"/>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CE40AEE5-D12F-4B44-B8C2-FA0966F20ABC}"/>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A6EF4EA9-71FE-4A8A-8FD6-69981858D284}"/>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7786C692-429A-46FC-BAD0-F6F8CD8218B5}"/>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id="{D83BC55C-A7CE-49A2-AEB6-D78D7F040832}"/>
              </a:ext>
            </a:extLst>
          </p:cNvPr>
          <p:cNvSpPr>
            <a:spLocks noGrp="1" noChangeArrowheads="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27B60DEA-FCD8-4F14-9409-77179B23D744}"/>
              </a:ext>
            </a:extLst>
          </p:cNvPr>
          <p:cNvSpPr>
            <a:spLocks noGrp="1" noChangeArrowheads="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E1AAFE-6EC8-4032-A91A-9C7536A603FE}"/>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8F1C18A-DE0B-428E-A4EA-5A1AAE39DDB4}" type="datetime1">
              <a:rPr lang="en-US"/>
              <a:pPr>
                <a:defRPr/>
              </a:pPr>
              <a:t>6/16/2019</a:t>
            </a:fld>
            <a:endParaRPr lang="en-US" dirty="0"/>
          </a:p>
        </p:txBody>
      </p:sp>
      <p:sp>
        <p:nvSpPr>
          <p:cNvPr id="5" name="Footer Placeholder 4">
            <a:extLst>
              <a:ext uri="{FF2B5EF4-FFF2-40B4-BE49-F238E27FC236}">
                <a16:creationId xmlns:a16="http://schemas.microsoft.com/office/drawing/2014/main" id="{454FBE03-14D7-47E2-99B5-F8472A032A03}"/>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2018</a:t>
            </a:r>
          </a:p>
        </p:txBody>
      </p:sp>
      <p:sp>
        <p:nvSpPr>
          <p:cNvPr id="6" name="Slide Number Placeholder 5">
            <a:extLst>
              <a:ext uri="{FF2B5EF4-FFF2-40B4-BE49-F238E27FC236}">
                <a16:creationId xmlns:a16="http://schemas.microsoft.com/office/drawing/2014/main" id="{C3283093-BC79-490B-9143-7B26AD8AA58B}"/>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6D09DAF-8F27-44A2-A888-3B8727372FA8}" type="slidenum">
              <a:rPr lang="en-US" altLang="en-US"/>
              <a:pPr>
                <a:defRPr/>
              </a:pPr>
              <a:t>‹#›</a:t>
            </a:fld>
            <a:endParaRPr lang="en-US" altLang="en-US"/>
          </a:p>
        </p:txBody>
      </p:sp>
    </p:spTree>
    <p:extLst>
      <p:ext uri="{BB962C8B-B14F-4D97-AF65-F5344CB8AC3E}">
        <p14:creationId xmlns:p14="http://schemas.microsoft.com/office/powerpoint/2010/main" val="162428758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Lst>
  <p:hf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a:extLst>
              <a:ext uri="{FF2B5EF4-FFF2-40B4-BE49-F238E27FC236}">
                <a16:creationId xmlns:a16="http://schemas.microsoft.com/office/drawing/2014/main" id="{DBFDEAAB-7761-45C5-A168-4A1FBCC04312}"/>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id="{F1F01CD5-C95B-4DFB-A1AB-18D3B3DB1257}"/>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27706206-6198-4C53-968A-2F9FE20E9F3C}"/>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C573861-08DD-4AFA-8FB3-87DF9EE7A620}"/>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23401AE0-39DA-497E-8CD6-F3508583783D}"/>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9169DA4D-A1D4-42BE-B85D-7EB7B32F4BB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D9949477-0A8A-456B-A9BE-28476C4E77F3}"/>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667C503A-EAE1-4C88-AB1D-3687090B25FE}"/>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301F5837-13C6-4D6B-9524-93D0AEA4A80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072FF64D-A890-4FCD-A553-857B8AA0ED1C}"/>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81D7C00-9C69-4F38-AA6E-0178701496F4}"/>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44999461-A7EA-45F5-9DFE-252D51B6A113}"/>
              </a:ext>
            </a:extLst>
          </p:cNvPr>
          <p:cNvSpPr>
            <a:spLocks noGrp="1" noChangeArrowheads="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05B9EAFD-04AA-4678-AA1A-516051E46CE9}"/>
              </a:ext>
            </a:extLst>
          </p:cNvPr>
          <p:cNvSpPr>
            <a:spLocks noGrp="1" noChangeArrowheads="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8CF520-C88E-47A7-B80D-C1AEFDC4A424}"/>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169666E-EBFC-4C2F-B01A-DCEFB61BD5A1}" type="datetime1">
              <a:rPr lang="en-US"/>
              <a:pPr>
                <a:defRPr/>
              </a:pPr>
              <a:t>6/16/2019</a:t>
            </a:fld>
            <a:endParaRPr lang="en-US" dirty="0"/>
          </a:p>
        </p:txBody>
      </p:sp>
      <p:sp>
        <p:nvSpPr>
          <p:cNvPr id="5" name="Footer Placeholder 4">
            <a:extLst>
              <a:ext uri="{FF2B5EF4-FFF2-40B4-BE49-F238E27FC236}">
                <a16:creationId xmlns:a16="http://schemas.microsoft.com/office/drawing/2014/main" id="{41D972EC-EB45-4EA0-98CC-59BF298A6034}"/>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2018</a:t>
            </a:r>
          </a:p>
        </p:txBody>
      </p:sp>
      <p:sp>
        <p:nvSpPr>
          <p:cNvPr id="6" name="Slide Number Placeholder 5">
            <a:extLst>
              <a:ext uri="{FF2B5EF4-FFF2-40B4-BE49-F238E27FC236}">
                <a16:creationId xmlns:a16="http://schemas.microsoft.com/office/drawing/2014/main" id="{475F5382-8BC1-4C11-8DB5-63C33F4B7D1F}"/>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C41890C-DAE5-412C-86D5-906FC6D83C99}" type="slidenum">
              <a:rPr lang="en-US" altLang="en-US"/>
              <a:pPr>
                <a:defRPr/>
              </a:pPr>
              <a:t>‹#›</a:t>
            </a:fld>
            <a:endParaRPr lang="en-US" altLang="en-US"/>
          </a:p>
        </p:txBody>
      </p:sp>
    </p:spTree>
    <p:extLst>
      <p:ext uri="{BB962C8B-B14F-4D97-AF65-F5344CB8AC3E}">
        <p14:creationId xmlns:p14="http://schemas.microsoft.com/office/powerpoint/2010/main" val="252946079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Lst>
  <p:hf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DDDE7407-3F6A-40A3-A891-59A75FE851D4}"/>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id="{61C9014D-CDAD-4BD8-B23A-51905FB0965C}"/>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3D61D06-3D59-4864-85F5-ACC82FB795C5}"/>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B3CC75B-AFD1-4C93-8E27-9A6F265C482D}"/>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34CAFFD-F1AD-414C-9D3F-A456145710A8}"/>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1151AAEB-DF53-40C5-A4B0-34F5EDCE1475}"/>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FF76DFB-4F2B-42EF-8829-51750E6263A7}"/>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24F3ED4-FF96-476E-8DEA-E5699A632866}"/>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CE40AEE5-D12F-4B44-B8C2-FA0966F20ABC}"/>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A6EF4EA9-71FE-4A8A-8FD6-69981858D284}"/>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7786C692-429A-46FC-BAD0-F6F8CD8218B5}"/>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1D4C07C6-5E2B-4230-BED3-864290D07DE1}"/>
              </a:ext>
            </a:extLst>
          </p:cNvPr>
          <p:cNvSpPr>
            <a:spLocks noGrp="1" noChangeArrowheads="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BBEECBE-C3DB-4DF2-98B1-32EFE2E37BA7}"/>
              </a:ext>
            </a:extLst>
          </p:cNvPr>
          <p:cNvSpPr>
            <a:spLocks noGrp="1" noChangeArrowheads="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E1AAFE-6EC8-4032-A91A-9C7536A603FE}"/>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F598A43-E37E-4F5D-855B-EFFE5F7FAA86}" type="datetime1">
              <a:rPr lang="en-US"/>
              <a:pPr>
                <a:defRPr/>
              </a:pPr>
              <a:t>6/16/2019</a:t>
            </a:fld>
            <a:endParaRPr lang="en-US" dirty="0"/>
          </a:p>
        </p:txBody>
      </p:sp>
      <p:sp>
        <p:nvSpPr>
          <p:cNvPr id="5" name="Footer Placeholder 4">
            <a:extLst>
              <a:ext uri="{FF2B5EF4-FFF2-40B4-BE49-F238E27FC236}">
                <a16:creationId xmlns:a16="http://schemas.microsoft.com/office/drawing/2014/main" id="{454FBE03-14D7-47E2-99B5-F8472A032A03}"/>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2018</a:t>
            </a:r>
          </a:p>
        </p:txBody>
      </p:sp>
      <p:sp>
        <p:nvSpPr>
          <p:cNvPr id="6" name="Slide Number Placeholder 5">
            <a:extLst>
              <a:ext uri="{FF2B5EF4-FFF2-40B4-BE49-F238E27FC236}">
                <a16:creationId xmlns:a16="http://schemas.microsoft.com/office/drawing/2014/main" id="{C3283093-BC79-490B-9143-7B26AD8AA58B}"/>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63822CF0-766F-4B5D-AD9D-B28A7A185019}" type="slidenum">
              <a:rPr lang="en-US" altLang="en-US"/>
              <a:pPr>
                <a:defRPr/>
              </a:pPr>
              <a:t>‹#›</a:t>
            </a:fld>
            <a:endParaRPr lang="en-US" altLang="en-US"/>
          </a:p>
        </p:txBody>
      </p:sp>
    </p:spTree>
    <p:extLst>
      <p:ext uri="{BB962C8B-B14F-4D97-AF65-F5344CB8AC3E}">
        <p14:creationId xmlns:p14="http://schemas.microsoft.com/office/powerpoint/2010/main" val="24924710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Lst>
  <p:hf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3" Type="http://schemas.openxmlformats.org/officeDocument/2006/relationships/hyperlink" Target="mailto:Nicole.edwards@cms.hhs.gov" TargetMode="External"/><Relationship Id="rId2" Type="http://schemas.openxmlformats.org/officeDocument/2006/relationships/hyperlink" Target="mailto:Uvonda.Meinholdt@cms.hhs.gov" TargetMode="External"/><Relationship Id="rId1" Type="http://schemas.openxmlformats.org/officeDocument/2006/relationships/slideLayout" Target="../slideLayouts/slideLayout113.xml"/><Relationship Id="rId6" Type="http://schemas.openxmlformats.org/officeDocument/2006/relationships/hyperlink" Target="mailto:melanie.xiao@cms.hhs.gov/t_blank/omailto:ann.duarte@cms.hhs.govmailto:kirk.sadur@cms.hhs.gov" TargetMode="External"/><Relationship Id="rId5" Type="http://schemas.openxmlformats.org/officeDocument/2006/relationships/hyperlink" Target="mailto:Anne.McMillan@cms.hhs.gov" TargetMode="External"/><Relationship Id="rId4" Type="http://schemas.openxmlformats.org/officeDocument/2006/relationships/hyperlink" Target="mailto:Donald.Marek@cms.hhs.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hyperlink" Target="http://www.washingtonpost.com/national/health-science/senior-surprise-getting-switched-with-little-warning-into-Medicare-advantage/2016/07/26" TargetMode="Externa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hyperlink" Target="http://www.modernhealthcare.com/assets/pdf/CH1075661021.pdf" TargetMode="Externa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arsystemsdayegusquiza.com/" TargetMode="External"/><Relationship Id="rId1" Type="http://schemas.openxmlformats.org/officeDocument/2006/relationships/slideLayout" Target="../slideLayouts/slideLayout60.xml"/><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53074153-C025-4DA6-9196-5A3DFB427BC5}"/>
              </a:ext>
            </a:extLst>
          </p:cNvPr>
          <p:cNvSpPr>
            <a:spLocks noGrp="1" noChangeArrowheads="1"/>
          </p:cNvSpPr>
          <p:nvPr>
            <p:ph type="title"/>
          </p:nvPr>
        </p:nvSpPr>
        <p:spPr>
          <a:xfrm>
            <a:off x="2133600" y="481013"/>
            <a:ext cx="8229600" cy="1143000"/>
          </a:xfrm>
        </p:spPr>
        <p:txBody>
          <a:bodyPr rtlCol="0">
            <a:normAutofit fontScale="90000"/>
          </a:bodyPr>
          <a:lstStyle/>
          <a:p>
            <a:pPr eaLnBrk="1" fontAlgn="auto" hangingPunct="1">
              <a:spcAft>
                <a:spcPts val="0"/>
              </a:spcAft>
              <a:defRPr/>
            </a:pPr>
            <a:r>
              <a:rPr lang="en-US" dirty="0">
                <a:solidFill>
                  <a:schemeClr val="tx1"/>
                </a:solidFill>
              </a:rPr>
              <a:t>AR Systems, Inc </a:t>
            </a:r>
            <a:br>
              <a:rPr lang="en-US" dirty="0">
                <a:solidFill>
                  <a:schemeClr val="tx1"/>
                </a:solidFill>
              </a:rPr>
            </a:br>
            <a:r>
              <a:rPr lang="en-US" dirty="0">
                <a:solidFill>
                  <a:schemeClr val="tx1"/>
                </a:solidFill>
              </a:rPr>
              <a:t>Training Library Presents</a:t>
            </a:r>
          </a:p>
        </p:txBody>
      </p:sp>
      <p:sp>
        <p:nvSpPr>
          <p:cNvPr id="56323" name="Rectangle 3">
            <a:extLst>
              <a:ext uri="{FF2B5EF4-FFF2-40B4-BE49-F238E27FC236}">
                <a16:creationId xmlns:a16="http://schemas.microsoft.com/office/drawing/2014/main" id="{35ACAE34-06AD-4F88-AFE2-D670EE08F44C}"/>
              </a:ext>
            </a:extLst>
          </p:cNvPr>
          <p:cNvSpPr>
            <a:spLocks noGrp="1" noChangeArrowheads="1"/>
          </p:cNvSpPr>
          <p:nvPr>
            <p:ph idx="1"/>
          </p:nvPr>
        </p:nvSpPr>
        <p:spPr>
          <a:xfrm>
            <a:off x="1981200" y="2057401"/>
            <a:ext cx="8534400" cy="4221163"/>
          </a:xfrm>
        </p:spPr>
        <p:txBody>
          <a:bodyPr/>
          <a:lstStyle/>
          <a:p>
            <a:pPr algn="ctr" eaLnBrk="1" hangingPunct="1">
              <a:buFont typeface="Arial" panose="020B0604020202020204" pitchFamily="34" charset="0"/>
              <a:buNone/>
            </a:pPr>
            <a:r>
              <a:rPr lang="en-US" altLang="en-US" sz="2400" b="1" dirty="0">
                <a:solidFill>
                  <a:srgbClr val="FF0000"/>
                </a:solidFill>
              </a:rPr>
              <a:t>Attacking Managed Care &amp; Medicare Advantage Anguish – </a:t>
            </a:r>
          </a:p>
          <a:p>
            <a:pPr algn="ctr" eaLnBrk="1" hangingPunct="1">
              <a:buFont typeface="Arial" panose="020B0604020202020204" pitchFamily="34" charset="0"/>
              <a:buNone/>
            </a:pPr>
            <a:r>
              <a:rPr lang="en-US" altLang="en-US" sz="2400" b="1" dirty="0">
                <a:solidFill>
                  <a:srgbClr val="FF0000"/>
                </a:solidFill>
              </a:rPr>
              <a:t>The New Battleground</a:t>
            </a:r>
          </a:p>
          <a:p>
            <a:pPr algn="ctr" eaLnBrk="1" hangingPunct="1">
              <a:buFont typeface="Arial" panose="020B0604020202020204" pitchFamily="34" charset="0"/>
              <a:buNone/>
            </a:pPr>
            <a:r>
              <a:rPr lang="en-US" altLang="en-US" sz="2400" b="1" dirty="0">
                <a:solidFill>
                  <a:srgbClr val="FF0000"/>
                </a:solidFill>
              </a:rPr>
              <a:t>CHAPTER 2</a:t>
            </a:r>
            <a:endParaRPr lang="en-US" altLang="en-US" sz="2400" dirty="0"/>
          </a:p>
          <a:p>
            <a:pPr eaLnBrk="1" hangingPunct="1">
              <a:buFont typeface="Wingdings" panose="05000000000000000000" pitchFamily="2" charset="2"/>
              <a:buNone/>
            </a:pPr>
            <a:r>
              <a:rPr lang="en-US" altLang="en-US" sz="2000" dirty="0"/>
              <a:t>Instructor:					Day Egusquiza, Pres</a:t>
            </a:r>
          </a:p>
          <a:p>
            <a:pPr eaLnBrk="1" hangingPunct="1">
              <a:buFont typeface="Wingdings" panose="05000000000000000000" pitchFamily="2" charset="2"/>
              <a:buNone/>
            </a:pPr>
            <a:r>
              <a:rPr lang="en-US" altLang="en-US" sz="2000" dirty="0"/>
              <a:t>							      AR Systems, Inc		</a:t>
            </a:r>
          </a:p>
        </p:txBody>
      </p:sp>
      <p:sp>
        <p:nvSpPr>
          <p:cNvPr id="2" name="Footer Placeholder 1">
            <a:extLst>
              <a:ext uri="{FF2B5EF4-FFF2-40B4-BE49-F238E27FC236}">
                <a16:creationId xmlns:a16="http://schemas.microsoft.com/office/drawing/2014/main" id="{D1B76D47-5443-4B21-937C-A9AC6FB320DE}"/>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56325" name="Slide Number Placeholder 5">
            <a:extLst>
              <a:ext uri="{FF2B5EF4-FFF2-40B4-BE49-F238E27FC236}">
                <a16:creationId xmlns:a16="http://schemas.microsoft.com/office/drawing/2014/main" id="{75319F99-E04B-43E5-954C-A22351AFA2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37F368B4-18C3-4C42-8E05-8F6A260CEA7E}" type="slidenum">
              <a:rPr lang="en-US" altLang="en-US" sz="1200">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a:t>
            </a:fld>
            <a:endParaRPr lang="en-US" altLang="en-US" sz="1200">
              <a:solidFill>
                <a:srgbClr val="898989"/>
              </a:solidFill>
              <a:latin typeface="Arial" panose="020B0604020202020204" pitchFamily="34" charset="0"/>
              <a:cs typeface="Arial" panose="020B0604020202020204" pitchFamily="34" charset="0"/>
            </a:endParaRPr>
          </a:p>
        </p:txBody>
      </p:sp>
      <p:pic>
        <p:nvPicPr>
          <p:cNvPr id="56326" name="Picture 5" descr="auto0">
            <a:extLst>
              <a:ext uri="{FF2B5EF4-FFF2-40B4-BE49-F238E27FC236}">
                <a16:creationId xmlns:a16="http://schemas.microsoft.com/office/drawing/2014/main" id="{46D2F7C5-E188-4C7E-BF3B-431FD3077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
          <a:stretch>
            <a:fillRect/>
          </a:stretch>
        </p:blipFill>
        <p:spPr bwMode="auto">
          <a:xfrm>
            <a:off x="4619625" y="450215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29" descr="j0315542">
            <a:extLst>
              <a:ext uri="{FF2B5EF4-FFF2-40B4-BE49-F238E27FC236}">
                <a16:creationId xmlns:a16="http://schemas.microsoft.com/office/drawing/2014/main" id="{780AE729-68AD-43BB-9E0B-D51855BA6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013" y="33338"/>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ADC1A957-C72B-4B6F-8ECB-FA401E51A6A6}"/>
              </a:ext>
            </a:extLst>
          </p:cNvPr>
          <p:cNvSpPr>
            <a:spLocks noGrp="1" noChangeArrowheads="1"/>
          </p:cNvSpPr>
          <p:nvPr>
            <p:ph type="title"/>
          </p:nvPr>
        </p:nvSpPr>
        <p:spPr>
          <a:xfrm>
            <a:off x="812800" y="336223"/>
            <a:ext cx="8464551" cy="1320800"/>
          </a:xfrm>
        </p:spPr>
        <p:txBody>
          <a:bodyPr/>
          <a:lstStyle/>
          <a:p>
            <a:r>
              <a:rPr lang="en-US" altLang="en-US" dirty="0">
                <a:solidFill>
                  <a:schemeClr val="tx1"/>
                </a:solidFill>
              </a:rPr>
              <a:t>Why would a patient select MA over Traditional Medicare?</a:t>
            </a:r>
          </a:p>
        </p:txBody>
      </p:sp>
      <p:sp>
        <p:nvSpPr>
          <p:cNvPr id="3" name="Content Placeholder 2">
            <a:extLst>
              <a:ext uri="{FF2B5EF4-FFF2-40B4-BE49-F238E27FC236}">
                <a16:creationId xmlns:a16="http://schemas.microsoft.com/office/drawing/2014/main" id="{90475A42-7C40-4B1D-BF5C-B2217AF9CABD}"/>
              </a:ext>
            </a:extLst>
          </p:cNvPr>
          <p:cNvSpPr>
            <a:spLocks noGrp="1"/>
          </p:cNvSpPr>
          <p:nvPr>
            <p:ph idx="1"/>
          </p:nvPr>
        </p:nvSpPr>
        <p:spPr>
          <a:xfrm>
            <a:off x="2001626" y="1530351"/>
            <a:ext cx="6348413" cy="4876800"/>
          </a:xfrm>
        </p:spPr>
        <p:txBody>
          <a:bodyPr/>
          <a:lstStyle/>
          <a:p>
            <a:pPr>
              <a:defRPr/>
            </a:pPr>
            <a:r>
              <a:rPr lang="en-US" dirty="0"/>
              <a:t>Part B = monthly premium/out of SS monthly Check.  $130 monthly</a:t>
            </a:r>
          </a:p>
          <a:p>
            <a:pPr>
              <a:defRPr/>
            </a:pPr>
            <a:r>
              <a:rPr lang="en-US" dirty="0"/>
              <a:t>Part D = monthly premium/sold by insurance/but required.  $80 monthly</a:t>
            </a:r>
          </a:p>
          <a:p>
            <a:pPr>
              <a:defRPr/>
            </a:pPr>
            <a:r>
              <a:rPr lang="en-US" dirty="0"/>
              <a:t>To cover co-pays and deductibles = Medicare Supplemental insurance.  $180 per person/insurance co</a:t>
            </a:r>
          </a:p>
          <a:p>
            <a:pPr>
              <a:defRPr/>
            </a:pPr>
            <a:r>
              <a:rPr lang="en-US" dirty="0"/>
              <a:t>No cap on out of pocket costs with Traditional</a:t>
            </a:r>
          </a:p>
          <a:p>
            <a:pPr>
              <a:defRPr/>
            </a:pPr>
            <a:r>
              <a:rPr lang="en-US" b="1" dirty="0">
                <a:solidFill>
                  <a:schemeClr val="accent5"/>
                </a:solidFill>
              </a:rPr>
              <a:t>Traditional Medicare = </a:t>
            </a:r>
            <a:r>
              <a:rPr lang="en-US" b="1" dirty="0" err="1">
                <a:solidFill>
                  <a:schemeClr val="accent5"/>
                </a:solidFill>
              </a:rPr>
              <a:t>Approx</a:t>
            </a:r>
            <a:r>
              <a:rPr lang="en-US" b="1" dirty="0">
                <a:solidFill>
                  <a:schemeClr val="accent5"/>
                </a:solidFill>
              </a:rPr>
              <a:t> $390 per person</a:t>
            </a:r>
          </a:p>
          <a:p>
            <a:pPr>
              <a:defRPr/>
            </a:pPr>
            <a:r>
              <a:rPr lang="en-US" dirty="0"/>
              <a:t>MA plans = collapse Part A,B, D into 1 monthly premium. Usually much less than Traditional fees.</a:t>
            </a:r>
          </a:p>
          <a:p>
            <a:pPr>
              <a:defRPr/>
            </a:pPr>
            <a:r>
              <a:rPr lang="en-US" dirty="0"/>
              <a:t>Some MA plans are not charging ANY Monthly premiums.(United/AARP)  Each plan can develop their own package…</a:t>
            </a:r>
          </a:p>
          <a:p>
            <a:pPr>
              <a:defRPr/>
            </a:pPr>
            <a:r>
              <a:rPr lang="en-US" dirty="0"/>
              <a:t>MA plans are paid a per-member, per month for all signed up patients.   No additional funds with </a:t>
            </a:r>
            <a:r>
              <a:rPr lang="en-US" dirty="0" err="1"/>
              <a:t>inpts</a:t>
            </a:r>
            <a:r>
              <a:rPr lang="en-US" dirty="0"/>
              <a:t>.</a:t>
            </a:r>
          </a:p>
        </p:txBody>
      </p:sp>
      <p:sp>
        <p:nvSpPr>
          <p:cNvPr id="4" name="Footer Placeholder 3">
            <a:extLst>
              <a:ext uri="{FF2B5EF4-FFF2-40B4-BE49-F238E27FC236}">
                <a16:creationId xmlns:a16="http://schemas.microsoft.com/office/drawing/2014/main" id="{62571BBD-2D50-42D5-8646-11146B8A7435}"/>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65541" name="Slide Number Placeholder 4">
            <a:extLst>
              <a:ext uri="{FF2B5EF4-FFF2-40B4-BE49-F238E27FC236}">
                <a16:creationId xmlns:a16="http://schemas.microsoft.com/office/drawing/2014/main" id="{9E8B21AA-AC54-4A73-92AA-2B0A8FAB80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5BE28D87-B155-41DE-865A-9AFB3B69E62B}"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10</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B481A84-2490-4D37-A137-3618263E6B60}"/>
              </a:ext>
            </a:extLst>
          </p:cNvPr>
          <p:cNvSpPr>
            <a:spLocks noGrp="1" noChangeArrowheads="1"/>
          </p:cNvSpPr>
          <p:nvPr>
            <p:ph type="title"/>
          </p:nvPr>
        </p:nvSpPr>
        <p:spPr>
          <a:xfrm>
            <a:off x="2133600" y="450850"/>
            <a:ext cx="7467600" cy="1301750"/>
          </a:xfrm>
        </p:spPr>
        <p:txBody>
          <a:bodyPr/>
          <a:lstStyle/>
          <a:p>
            <a:pPr eaLnBrk="1" hangingPunct="1"/>
            <a:r>
              <a:rPr lang="en-US" altLang="en-US" u="sng">
                <a:solidFill>
                  <a:schemeClr val="tx1"/>
                </a:solidFill>
              </a:rPr>
              <a:t>Risk adjustment data validation </a:t>
            </a:r>
            <a:r>
              <a:rPr lang="en-US" altLang="en-US" b="1">
                <a:solidFill>
                  <a:schemeClr val="tx1"/>
                </a:solidFill>
              </a:rPr>
              <a:t>RADV-Medicare Advantage Plans </a:t>
            </a:r>
            <a:endParaRPr lang="en-US" altLang="en-US">
              <a:solidFill>
                <a:schemeClr val="tx1"/>
              </a:solidFill>
            </a:endParaRPr>
          </a:p>
        </p:txBody>
      </p:sp>
      <p:sp>
        <p:nvSpPr>
          <p:cNvPr id="3" name="Content Placeholder 2">
            <a:extLst>
              <a:ext uri="{FF2B5EF4-FFF2-40B4-BE49-F238E27FC236}">
                <a16:creationId xmlns:a16="http://schemas.microsoft.com/office/drawing/2014/main" id="{9503CB90-0D27-4FE1-9397-61FBB8457DAD}"/>
              </a:ext>
            </a:extLst>
          </p:cNvPr>
          <p:cNvSpPr>
            <a:spLocks noGrp="1"/>
          </p:cNvSpPr>
          <p:nvPr>
            <p:ph idx="1"/>
          </p:nvPr>
        </p:nvSpPr>
        <p:spPr>
          <a:xfrm>
            <a:off x="1981200" y="1676401"/>
            <a:ext cx="8229600" cy="4505325"/>
          </a:xfrm>
        </p:spPr>
        <p:txBody>
          <a:bodyPr rtlCol="0">
            <a:normAutofit lnSpcReduction="10000"/>
          </a:bodyPr>
          <a:lstStyle/>
          <a:p>
            <a:pPr eaLnBrk="1" fontAlgn="auto" hangingPunct="1">
              <a:spcAft>
                <a:spcPts val="0"/>
              </a:spcAft>
              <a:buFont typeface="Arial" charset="0"/>
              <a:buChar char="•"/>
              <a:defRPr/>
            </a:pPr>
            <a:r>
              <a:rPr lang="en-US" sz="2400" dirty="0">
                <a:solidFill>
                  <a:schemeClr val="tx1">
                    <a:lumMod val="75000"/>
                    <a:lumOff val="25000"/>
                  </a:schemeClr>
                </a:solidFill>
              </a:rPr>
              <a:t>The diagnoses that PacifiCare submitted to CMS for use in CMS’s risk score calculations did not always comply with Federal requirements. For 55 of the 100 beneficiaries in our sample, the risk scores calculated using the diagnoses that PacifiCare submitted were valid. The risk scores for the remaining 45 beneficiaries were invalid because the diagnoses were not supported by the documentation that PacifiCare provided. </a:t>
            </a:r>
          </a:p>
          <a:p>
            <a:pPr eaLnBrk="1" fontAlgn="auto" hangingPunct="1">
              <a:spcAft>
                <a:spcPts val="0"/>
              </a:spcAft>
              <a:buFont typeface="Arial" charset="0"/>
              <a:buChar char="•"/>
              <a:defRPr/>
            </a:pPr>
            <a:r>
              <a:rPr lang="en-US" sz="2400" dirty="0">
                <a:solidFill>
                  <a:schemeClr val="tx1">
                    <a:lumMod val="75000"/>
                    <a:lumOff val="25000"/>
                  </a:schemeClr>
                </a:solidFill>
              </a:rPr>
              <a:t>As a result of these unsupported diagnoses</a:t>
            </a:r>
            <a:r>
              <a:rPr lang="en-US" sz="2400" dirty="0">
                <a:solidFill>
                  <a:srgbClr val="FF0000"/>
                </a:solidFill>
              </a:rPr>
              <a:t>, PacifiCare received $224,388 in overpayments from CMS. Based on our sample results, we estimated that PacifiCare was overpaid approximately $423,709,068 in CY 2007.</a:t>
            </a:r>
            <a:r>
              <a:rPr lang="en-US" sz="2400" dirty="0">
                <a:solidFill>
                  <a:schemeClr val="tx1">
                    <a:lumMod val="75000"/>
                    <a:lumOff val="25000"/>
                  </a:schemeClr>
                </a:solidFill>
              </a:rPr>
              <a:t>  (settled in 2017)</a:t>
            </a:r>
          </a:p>
        </p:txBody>
      </p:sp>
      <p:sp>
        <p:nvSpPr>
          <p:cNvPr id="4" name="Footer Placeholder 3">
            <a:extLst>
              <a:ext uri="{FF2B5EF4-FFF2-40B4-BE49-F238E27FC236}">
                <a16:creationId xmlns:a16="http://schemas.microsoft.com/office/drawing/2014/main" id="{73894458-7D3A-4D12-97E5-3DF1D5CF2025}"/>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66565" name="Slide Number Placeholder 3">
            <a:extLst>
              <a:ext uri="{FF2B5EF4-FFF2-40B4-BE49-F238E27FC236}">
                <a16:creationId xmlns:a16="http://schemas.microsoft.com/office/drawing/2014/main" id="{31B38305-C06E-429A-A7FB-0648F220F1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8F1F2F00-2811-4C01-907F-AE11AAE1EFE1}"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11</a:t>
            </a:fld>
            <a:endParaRPr lang="en-US" altLang="en-US" dirty="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FF7562-8CA9-4C86-8E92-F95BE613240A}"/>
              </a:ext>
            </a:extLst>
          </p:cNvPr>
          <p:cNvSpPr/>
          <p:nvPr/>
        </p:nvSpPr>
        <p:spPr>
          <a:xfrm>
            <a:off x="1197505" y="-79296"/>
            <a:ext cx="8829675" cy="662622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prstClr val="white"/>
              </a:solidFill>
              <a:latin typeface="Trebuchet MS" panose="020B0603020202020204"/>
            </a:endParaRPr>
          </a:p>
        </p:txBody>
      </p:sp>
      <p:sp>
        <p:nvSpPr>
          <p:cNvPr id="16387" name="Title 1">
            <a:extLst>
              <a:ext uri="{FF2B5EF4-FFF2-40B4-BE49-F238E27FC236}">
                <a16:creationId xmlns:a16="http://schemas.microsoft.com/office/drawing/2014/main" id="{2636EF44-3B4D-497C-BF62-D9347B29EC0F}"/>
              </a:ext>
            </a:extLst>
          </p:cNvPr>
          <p:cNvSpPr>
            <a:spLocks noGrp="1"/>
          </p:cNvSpPr>
          <p:nvPr>
            <p:ph type="title"/>
          </p:nvPr>
        </p:nvSpPr>
        <p:spPr>
          <a:xfrm>
            <a:off x="2438400" y="287339"/>
            <a:ext cx="7162800" cy="492125"/>
          </a:xfrm>
        </p:spPr>
        <p:txBody>
          <a:bodyPr rtlCol="0">
            <a:normAutofit fontScale="90000"/>
          </a:bodyPr>
          <a:lstStyle/>
          <a:p>
            <a:pPr eaLnBrk="1" fontAlgn="auto" hangingPunct="1">
              <a:spcAft>
                <a:spcPts val="0"/>
              </a:spcAft>
              <a:defRPr/>
            </a:pPr>
            <a:r>
              <a:rPr lang="en-US" altLang="en-US" sz="3400" b="1" dirty="0">
                <a:solidFill>
                  <a:schemeClr val="tx1"/>
                </a:solidFill>
              </a:rPr>
              <a:t>GAO Slams CMS on MA Audits </a:t>
            </a:r>
          </a:p>
        </p:txBody>
      </p:sp>
      <p:sp>
        <p:nvSpPr>
          <p:cNvPr id="13315" name="Content Placeholder 2">
            <a:extLst>
              <a:ext uri="{FF2B5EF4-FFF2-40B4-BE49-F238E27FC236}">
                <a16:creationId xmlns:a16="http://schemas.microsoft.com/office/drawing/2014/main" id="{9F1F3DDF-5F76-4B30-8077-F0C308C4EF62}"/>
              </a:ext>
            </a:extLst>
          </p:cNvPr>
          <p:cNvSpPr>
            <a:spLocks noGrp="1"/>
          </p:cNvSpPr>
          <p:nvPr>
            <p:ph idx="1"/>
          </p:nvPr>
        </p:nvSpPr>
        <p:spPr>
          <a:xfrm>
            <a:off x="1905000" y="1066801"/>
            <a:ext cx="8229600" cy="6315075"/>
          </a:xfrm>
        </p:spPr>
        <p:txBody>
          <a:bodyPr rtlCol="0">
            <a:normAutofit/>
          </a:bodyPr>
          <a:lstStyle/>
          <a:p>
            <a:pPr eaLnBrk="1" fontAlgn="auto" hangingPunct="1">
              <a:spcAft>
                <a:spcPts val="0"/>
              </a:spcAft>
              <a:buFont typeface="Wingdings 3" charset="2"/>
              <a:buChar char=""/>
              <a:defRPr/>
            </a:pPr>
            <a:r>
              <a:rPr lang="en-US" altLang="en-US" sz="2000" dirty="0">
                <a:solidFill>
                  <a:schemeClr val="tx1">
                    <a:lumMod val="75000"/>
                    <a:lumOff val="25000"/>
                  </a:schemeClr>
                </a:solidFill>
              </a:rPr>
              <a:t>GAO found that CMS's methodology </a:t>
            </a:r>
            <a:r>
              <a:rPr lang="en-US" altLang="en-US" sz="2000" u="sng" dirty="0">
                <a:solidFill>
                  <a:schemeClr val="tx1">
                    <a:lumMod val="75000"/>
                    <a:lumOff val="25000"/>
                  </a:schemeClr>
                </a:solidFill>
              </a:rPr>
              <a:t>does not result </a:t>
            </a:r>
            <a:r>
              <a:rPr lang="en-US" altLang="en-US" sz="2000" dirty="0">
                <a:solidFill>
                  <a:schemeClr val="tx1">
                    <a:lumMod val="75000"/>
                    <a:lumOff val="25000"/>
                  </a:schemeClr>
                </a:solidFill>
              </a:rPr>
              <a:t>in the selection of contracts for audit that have the greatest potential for recovery of improper payments. </a:t>
            </a:r>
          </a:p>
          <a:p>
            <a:pPr eaLnBrk="1" fontAlgn="auto" hangingPunct="1">
              <a:spcAft>
                <a:spcPts val="0"/>
              </a:spcAft>
              <a:buFont typeface="Wingdings 3" charset="2"/>
              <a:buChar char=""/>
              <a:defRPr/>
            </a:pPr>
            <a:r>
              <a:rPr lang="en-US" altLang="en-US" sz="2000" dirty="0">
                <a:solidFill>
                  <a:schemeClr val="tx1">
                    <a:lumMod val="75000"/>
                    <a:lumOff val="25000"/>
                  </a:schemeClr>
                </a:solidFill>
              </a:rPr>
              <a:t>CMS's goal of eventually conducting annual RADV audits </a:t>
            </a:r>
            <a:r>
              <a:rPr lang="en-US" altLang="en-US" sz="2000" u="sng" dirty="0">
                <a:solidFill>
                  <a:schemeClr val="tx1">
                    <a:lumMod val="75000"/>
                    <a:lumOff val="25000"/>
                  </a:schemeClr>
                </a:solidFill>
              </a:rPr>
              <a:t>is in jeopardy because its two RADV audits to date have experienced substantial delays </a:t>
            </a:r>
            <a:r>
              <a:rPr lang="en-US" altLang="en-US" sz="2000" dirty="0">
                <a:solidFill>
                  <a:schemeClr val="tx1">
                    <a:lumMod val="75000"/>
                    <a:lumOff val="25000"/>
                  </a:schemeClr>
                </a:solidFill>
              </a:rPr>
              <a:t>in identifying and recovering improper payments. </a:t>
            </a:r>
          </a:p>
          <a:p>
            <a:pPr eaLnBrk="1" fontAlgn="auto" hangingPunct="1">
              <a:spcAft>
                <a:spcPts val="0"/>
              </a:spcAft>
              <a:buFont typeface="Wingdings 3" charset="2"/>
              <a:buChar char=""/>
              <a:defRPr/>
            </a:pPr>
            <a:r>
              <a:rPr lang="en-US" altLang="en-US" sz="2000" dirty="0">
                <a:solidFill>
                  <a:schemeClr val="tx1">
                    <a:lumMod val="75000"/>
                    <a:lumOff val="25000"/>
                  </a:schemeClr>
                </a:solidFill>
              </a:rPr>
              <a:t>CMS has not expanded the recovery audit program to MA by the end of 2010, as it was required to do by the Patient Protection and Affordable Care Act.  GAO-16-76 Published: Apr 8, 2016</a:t>
            </a:r>
          </a:p>
          <a:p>
            <a:pPr marL="0" indent="0" eaLnBrk="1" fontAlgn="auto" hangingPunct="1">
              <a:spcAft>
                <a:spcPts val="0"/>
              </a:spcAft>
              <a:buNone/>
              <a:defRPr/>
            </a:pPr>
            <a:r>
              <a:rPr lang="en-US" altLang="en-US" sz="2000" b="1" dirty="0">
                <a:solidFill>
                  <a:srgbClr val="FF0000"/>
                </a:solidFill>
              </a:rPr>
              <a:t>UPDATE:  Medicare Failed to Recover Up to $125 M in Overpayments, records show.  1-6-17</a:t>
            </a:r>
          </a:p>
          <a:p>
            <a:pPr marL="0" indent="0" eaLnBrk="1" fontAlgn="auto" hangingPunct="1">
              <a:spcAft>
                <a:spcPts val="0"/>
              </a:spcAft>
              <a:buNone/>
              <a:defRPr/>
            </a:pPr>
            <a:r>
              <a:rPr lang="en-US" altLang="en-US" sz="2000" dirty="0">
                <a:solidFill>
                  <a:srgbClr val="FF0000"/>
                </a:solidFill>
              </a:rPr>
              <a:t>“Under intense pressure from the health insurance industry, CMS quietly backed off their repayment demands and settled the audits in 2012 for just under $3.4 M – short changing taxpayers by up to $125M in possible overcharges just for 2007!” </a:t>
            </a:r>
            <a:r>
              <a:rPr lang="en-US" altLang="en-US" sz="1400" dirty="0">
                <a:solidFill>
                  <a:srgbClr val="FF0000"/>
                </a:solidFill>
              </a:rPr>
              <a:t>http://khn.org/news/Medciare-failed-to-recovery-up-to-125-million-in-overpayments-records-show/?utm_campaign</a:t>
            </a:r>
            <a:endParaRPr lang="en-US" altLang="en-US" sz="20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20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20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2800" dirty="0">
              <a:solidFill>
                <a:schemeClr val="tx1">
                  <a:lumMod val="75000"/>
                  <a:lumOff val="25000"/>
                </a:schemeClr>
              </a:solidFill>
            </a:endParaRPr>
          </a:p>
        </p:txBody>
      </p:sp>
      <p:sp>
        <p:nvSpPr>
          <p:cNvPr id="2" name="Footer Placeholder 1">
            <a:extLst>
              <a:ext uri="{FF2B5EF4-FFF2-40B4-BE49-F238E27FC236}">
                <a16:creationId xmlns:a16="http://schemas.microsoft.com/office/drawing/2014/main" id="{A0F267B0-DBC5-4867-B99F-F8442481B534}"/>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67590" name="Slide Number Placeholder 3">
            <a:extLst>
              <a:ext uri="{FF2B5EF4-FFF2-40B4-BE49-F238E27FC236}">
                <a16:creationId xmlns:a16="http://schemas.microsoft.com/office/drawing/2014/main" id="{0A65892A-8E9E-4E48-ACAC-5BE2666B3031}"/>
              </a:ext>
            </a:extLst>
          </p:cNvPr>
          <p:cNvSpPr>
            <a:spLocks noGrp="1"/>
          </p:cNvSpPr>
          <p:nvPr>
            <p:ph type="sldNum" sz="quarter" idx="12"/>
          </p:nvPr>
        </p:nvSpPr>
        <p:spPr bwMode="auto">
          <a:xfrm>
            <a:off x="10027180" y="6042025"/>
            <a:ext cx="68368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66F7491D-69FC-46A9-A832-A86E73CE2A7B}"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12</a:t>
            </a:fld>
            <a:endParaRPr lang="en-US" altLang="en-US" dirty="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BE478BE0-F558-4DA6-81E8-870F90FFD5F2}"/>
              </a:ext>
            </a:extLst>
          </p:cNvPr>
          <p:cNvSpPr>
            <a:spLocks noGrp="1" noChangeArrowheads="1"/>
          </p:cNvSpPr>
          <p:nvPr>
            <p:ph type="ctrTitle"/>
          </p:nvPr>
        </p:nvSpPr>
        <p:spPr>
          <a:xfrm>
            <a:off x="2057400" y="1600201"/>
            <a:ext cx="7772400" cy="1470025"/>
          </a:xfrm>
        </p:spPr>
        <p:txBody>
          <a:bodyPr/>
          <a:lstStyle/>
          <a:p>
            <a:pPr algn="ctr" eaLnBrk="1" hangingPunct="1"/>
            <a:r>
              <a:rPr lang="en-US" altLang="en-US" sz="3200">
                <a:solidFill>
                  <a:schemeClr val="tx1"/>
                </a:solidFill>
              </a:rPr>
              <a:t>Mgd Care Anguish-  </a:t>
            </a:r>
            <a:br>
              <a:rPr lang="en-US" altLang="en-US" sz="3200">
                <a:solidFill>
                  <a:schemeClr val="tx1"/>
                </a:solidFill>
              </a:rPr>
            </a:br>
            <a:r>
              <a:rPr lang="en-US" altLang="en-US" sz="3200">
                <a:solidFill>
                  <a:schemeClr val="tx1"/>
                </a:solidFill>
              </a:rPr>
              <a:t>A Brave New World Required-</a:t>
            </a:r>
            <a:br>
              <a:rPr lang="en-US" altLang="en-US" sz="3200">
                <a:solidFill>
                  <a:schemeClr val="tx1"/>
                </a:solidFill>
              </a:rPr>
            </a:br>
            <a:r>
              <a:rPr lang="en-US" altLang="en-US" sz="3200">
                <a:solidFill>
                  <a:schemeClr val="tx1"/>
                </a:solidFill>
              </a:rPr>
              <a:t>Attacking DRG Downgrades, Pt Status Disputes, </a:t>
            </a:r>
            <a:br>
              <a:rPr lang="en-US" altLang="en-US" sz="3200">
                <a:solidFill>
                  <a:schemeClr val="tx1"/>
                </a:solidFill>
              </a:rPr>
            </a:br>
            <a:r>
              <a:rPr lang="en-US" altLang="en-US" sz="3200">
                <a:solidFill>
                  <a:schemeClr val="tx1"/>
                </a:solidFill>
              </a:rPr>
              <a:t>Re-Admission Denials…</a:t>
            </a:r>
          </a:p>
        </p:txBody>
      </p:sp>
      <p:sp>
        <p:nvSpPr>
          <p:cNvPr id="68612" name="Footer Placeholder 1">
            <a:extLst>
              <a:ext uri="{FF2B5EF4-FFF2-40B4-BE49-F238E27FC236}">
                <a16:creationId xmlns:a16="http://schemas.microsoft.com/office/drawing/2014/main" id="{2AC4538F-46C6-4276-882A-F929FEB580C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r>
              <a:rPr lang="en-US" altLang="en-US" dirty="0">
                <a:solidFill>
                  <a:srgbClr val="898989"/>
                </a:solidFill>
                <a:latin typeface="Arial" panose="020B0604020202020204" pitchFamily="34" charset="0"/>
                <a:cs typeface="Arial" panose="020B0604020202020204" pitchFamily="34" charset="0"/>
              </a:rPr>
              <a:t>2019</a:t>
            </a:r>
          </a:p>
        </p:txBody>
      </p:sp>
      <p:sp>
        <p:nvSpPr>
          <p:cNvPr id="68613" name="Slide Number Placeholder 4">
            <a:extLst>
              <a:ext uri="{FF2B5EF4-FFF2-40B4-BE49-F238E27FC236}">
                <a16:creationId xmlns:a16="http://schemas.microsoft.com/office/drawing/2014/main" id="{07814AA5-7FB5-4D3F-BF13-0454FC0BE6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CA0AE8B2-CA3C-49F5-BDE0-A167BB7E5116}"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13</a:t>
            </a:fld>
            <a:endParaRPr lang="en-US" altLang="en-US" dirty="0">
              <a:solidFill>
                <a:srgbClr val="898989"/>
              </a:solidFill>
              <a:latin typeface="Arial" panose="020B0604020202020204" pitchFamily="34" charset="0"/>
              <a:cs typeface="Arial" panose="020B0604020202020204" pitchFamily="34" charset="0"/>
            </a:endParaRPr>
          </a:p>
        </p:txBody>
      </p:sp>
      <p:pic>
        <p:nvPicPr>
          <p:cNvPr id="68614" name="Picture 5">
            <a:extLst>
              <a:ext uri="{FF2B5EF4-FFF2-40B4-BE49-F238E27FC236}">
                <a16:creationId xmlns:a16="http://schemas.microsoft.com/office/drawing/2014/main" id="{4FEB4636-3A06-450C-AF10-369465636F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14714"/>
            <a:ext cx="4876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DC286FA-D5E6-4D84-B46F-309E171138BD}"/>
              </a:ext>
            </a:extLst>
          </p:cNvPr>
          <p:cNvSpPr>
            <a:spLocks noGrp="1" noChangeArrowheads="1"/>
          </p:cNvSpPr>
          <p:nvPr>
            <p:ph type="title"/>
          </p:nvPr>
        </p:nvSpPr>
        <p:spPr/>
        <p:txBody>
          <a:bodyPr/>
          <a:lstStyle/>
          <a:p>
            <a:pPr eaLnBrk="1" hangingPunct="1"/>
            <a:r>
              <a:rPr lang="en-US" altLang="en-US" sz="3200" b="1">
                <a:solidFill>
                  <a:schemeClr val="tx1"/>
                </a:solidFill>
              </a:rPr>
              <a:t>3 Legs of Anguish – Pt Status, DRG Downgrades, Re-Admissions</a:t>
            </a:r>
          </a:p>
        </p:txBody>
      </p:sp>
      <p:sp>
        <p:nvSpPr>
          <p:cNvPr id="69635" name="Content Placeholder 2">
            <a:extLst>
              <a:ext uri="{FF2B5EF4-FFF2-40B4-BE49-F238E27FC236}">
                <a16:creationId xmlns:a16="http://schemas.microsoft.com/office/drawing/2014/main" id="{C27F0686-4BD8-4F79-BA91-2D0B8B3C7BD0}"/>
              </a:ext>
            </a:extLst>
          </p:cNvPr>
          <p:cNvSpPr>
            <a:spLocks noGrp="1" noChangeArrowheads="1"/>
          </p:cNvSpPr>
          <p:nvPr>
            <p:ph idx="1"/>
          </p:nvPr>
        </p:nvSpPr>
        <p:spPr/>
        <p:txBody>
          <a:bodyPr/>
          <a:lstStyle/>
          <a:p>
            <a:pPr eaLnBrk="1" hangingPunct="1"/>
            <a:r>
              <a:rPr lang="en-US" altLang="en-US" sz="2000" u="sng" dirty="0"/>
              <a:t>Pt Status </a:t>
            </a:r>
            <a:r>
              <a:rPr lang="en-US" altLang="en-US" sz="2000" dirty="0"/>
              <a:t>– what is their definition of an </a:t>
            </a:r>
            <a:r>
              <a:rPr lang="en-US" altLang="en-US" sz="2000" dirty="0" err="1"/>
              <a:t>inpt</a:t>
            </a:r>
            <a:r>
              <a:rPr lang="en-US" altLang="en-US" sz="2000" dirty="0"/>
              <a:t>?</a:t>
            </a:r>
          </a:p>
          <a:p>
            <a:pPr eaLnBrk="1" hangingPunct="1"/>
            <a:r>
              <a:rPr lang="en-US" altLang="en-US" sz="2000" u="sng" dirty="0"/>
              <a:t>DRG Downgrades </a:t>
            </a:r>
            <a:r>
              <a:rPr lang="en-US" altLang="en-US" sz="2000" dirty="0"/>
              <a:t>– what documentation standards are required to allow all physician inclusion of ALL dx the </a:t>
            </a:r>
            <a:r>
              <a:rPr lang="en-US" altLang="en-US" sz="2000" dirty="0" err="1"/>
              <a:t>pt</a:t>
            </a:r>
            <a:r>
              <a:rPr lang="en-US" altLang="en-US" sz="2000" dirty="0"/>
              <a:t> has and are included in the thought process/not always the actual treatment? </a:t>
            </a:r>
          </a:p>
          <a:p>
            <a:pPr eaLnBrk="1" hangingPunct="1"/>
            <a:r>
              <a:rPr lang="en-US" altLang="en-US" sz="2000" u="sng" dirty="0"/>
              <a:t>Readmissions</a:t>
            </a:r>
            <a:r>
              <a:rPr lang="en-US" altLang="en-US" sz="2000" dirty="0"/>
              <a:t> -  Related means?  30 days when CMS does not use this standard.  Preventable means?</a:t>
            </a:r>
          </a:p>
          <a:p>
            <a:pPr eaLnBrk="1" hangingPunct="1"/>
            <a:r>
              <a:rPr lang="en-US" altLang="en-US" sz="2000" dirty="0">
                <a:solidFill>
                  <a:srgbClr val="C00000"/>
                </a:solidFill>
              </a:rPr>
              <a:t>Hint – all must be in the contract!  Usually silent.</a:t>
            </a:r>
          </a:p>
          <a:p>
            <a:pPr eaLnBrk="1" hangingPunct="1"/>
            <a:r>
              <a:rPr lang="en-US" altLang="en-US" sz="2000" dirty="0">
                <a:solidFill>
                  <a:srgbClr val="C00000"/>
                </a:solidFill>
              </a:rPr>
              <a:t>Look to operational addendums  vs</a:t>
            </a:r>
          </a:p>
          <a:p>
            <a:pPr eaLnBrk="1" hangingPunct="1"/>
            <a:r>
              <a:rPr lang="en-US" altLang="en-US" sz="2000" dirty="0">
                <a:solidFill>
                  <a:srgbClr val="C00000"/>
                </a:solidFill>
              </a:rPr>
              <a:t>Payer –specific policies… UGLY</a:t>
            </a:r>
          </a:p>
        </p:txBody>
      </p:sp>
      <p:sp>
        <p:nvSpPr>
          <p:cNvPr id="69636" name="Footer Placeholder 1">
            <a:extLst>
              <a:ext uri="{FF2B5EF4-FFF2-40B4-BE49-F238E27FC236}">
                <a16:creationId xmlns:a16="http://schemas.microsoft.com/office/drawing/2014/main" id="{90E33852-EA0C-4C42-A610-8C17A015E04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r>
              <a:rPr lang="en-US" altLang="en-US" dirty="0">
                <a:solidFill>
                  <a:srgbClr val="898989"/>
                </a:solidFill>
                <a:latin typeface="Arial" panose="020B0604020202020204" pitchFamily="34" charset="0"/>
                <a:cs typeface="Arial" panose="020B0604020202020204" pitchFamily="34" charset="0"/>
              </a:rPr>
              <a:t>2019</a:t>
            </a:r>
          </a:p>
        </p:txBody>
      </p:sp>
      <p:sp>
        <p:nvSpPr>
          <p:cNvPr id="69637" name="Slide Number Placeholder 3">
            <a:extLst>
              <a:ext uri="{FF2B5EF4-FFF2-40B4-BE49-F238E27FC236}">
                <a16:creationId xmlns:a16="http://schemas.microsoft.com/office/drawing/2014/main" id="{DFDBFBD9-5E95-4855-9A12-59655E7E0F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3D764800-6086-42AB-B09D-78C376AE2155}"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14</a:t>
            </a:fld>
            <a:endParaRPr lang="en-US" altLang="en-US" dirty="0">
              <a:solidFill>
                <a:srgbClr val="898989"/>
              </a:solidFill>
              <a:latin typeface="Arial" panose="020B0604020202020204" pitchFamily="34" charset="0"/>
              <a:cs typeface="Arial" panose="020B0604020202020204" pitchFamily="34" charset="0"/>
            </a:endParaRPr>
          </a:p>
        </p:txBody>
      </p:sp>
      <p:pic>
        <p:nvPicPr>
          <p:cNvPr id="69638" name="Picture 2" descr="C:\Users\715013\AppData\Local\Microsoft\Windows\Temporary Internet Files\Content.IE5\MENDM68F\light_bulb_idea[1].jpg">
            <a:extLst>
              <a:ext uri="{FF2B5EF4-FFF2-40B4-BE49-F238E27FC236}">
                <a16:creationId xmlns:a16="http://schemas.microsoft.com/office/drawing/2014/main" id="{E9ED4B02-AA30-4FFD-A016-4BF3B255E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789" y="5105400"/>
            <a:ext cx="17033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2D1A59F-8803-4C55-80B7-D8186401A4E2}"/>
              </a:ext>
            </a:extLst>
          </p:cNvPr>
          <p:cNvSpPr>
            <a:spLocks noGrp="1" noChangeArrowheads="1"/>
          </p:cNvSpPr>
          <p:nvPr>
            <p:ph type="title"/>
          </p:nvPr>
        </p:nvSpPr>
        <p:spPr/>
        <p:txBody>
          <a:bodyPr/>
          <a:lstStyle/>
          <a:p>
            <a:pPr eaLnBrk="1" hangingPunct="1"/>
            <a:r>
              <a:rPr lang="en-US" altLang="en-US">
                <a:solidFill>
                  <a:schemeClr val="tx1"/>
                </a:solidFill>
              </a:rPr>
              <a:t>DRG Downgrades	</a:t>
            </a:r>
          </a:p>
        </p:txBody>
      </p:sp>
      <p:sp>
        <p:nvSpPr>
          <p:cNvPr id="70659" name="Content Placeholder 2">
            <a:extLst>
              <a:ext uri="{FF2B5EF4-FFF2-40B4-BE49-F238E27FC236}">
                <a16:creationId xmlns:a16="http://schemas.microsoft.com/office/drawing/2014/main" id="{D0644E95-F7FD-4589-83D6-E4F04648E848}"/>
              </a:ext>
            </a:extLst>
          </p:cNvPr>
          <p:cNvSpPr>
            <a:spLocks noGrp="1" noChangeArrowheads="1"/>
          </p:cNvSpPr>
          <p:nvPr>
            <p:ph idx="1"/>
          </p:nvPr>
        </p:nvSpPr>
        <p:spPr/>
        <p:txBody>
          <a:bodyPr/>
          <a:lstStyle/>
          <a:p>
            <a:pPr eaLnBrk="1" hangingPunct="1"/>
            <a:r>
              <a:rPr lang="en-US" altLang="en-US" sz="2400"/>
              <a:t>Lots of discussion regarding tying in the diagnosis outlined to the treatment.  Simply listing dx is not sufficient to ‘earn the higher DRG payment.”</a:t>
            </a:r>
          </a:p>
          <a:p>
            <a:pPr eaLnBrk="1" hangingPunct="1"/>
            <a:r>
              <a:rPr lang="en-US" altLang="en-US" sz="2400"/>
              <a:t>Differing interpretations of ‘co-morbid’ conditions.</a:t>
            </a:r>
          </a:p>
          <a:p>
            <a:pPr eaLnBrk="1" hangingPunct="1"/>
            <a:r>
              <a:rPr lang="en-US" altLang="en-US" sz="2400"/>
              <a:t>Differing interpretations of ‘primary and secondary ….reasons for admit.’  Different DRG assigned.</a:t>
            </a:r>
          </a:p>
          <a:p>
            <a:pPr eaLnBrk="1" hangingPunct="1"/>
            <a:r>
              <a:rPr lang="en-US" altLang="en-US" sz="2400"/>
              <a:t>Peer 2 Peer/P2P calls..always!</a:t>
            </a:r>
          </a:p>
        </p:txBody>
      </p:sp>
      <p:sp>
        <p:nvSpPr>
          <p:cNvPr id="70660" name="Footer Placeholder 3">
            <a:extLst>
              <a:ext uri="{FF2B5EF4-FFF2-40B4-BE49-F238E27FC236}">
                <a16:creationId xmlns:a16="http://schemas.microsoft.com/office/drawing/2014/main" id="{A91867EB-CDD2-4F38-A233-BF3D8098930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r>
              <a:rPr lang="en-US" altLang="en-US" dirty="0">
                <a:solidFill>
                  <a:srgbClr val="898989"/>
                </a:solidFill>
                <a:latin typeface="Arial" panose="020B0604020202020204" pitchFamily="34" charset="0"/>
                <a:cs typeface="Arial" panose="020B0604020202020204" pitchFamily="34" charset="0"/>
              </a:rPr>
              <a:t>2019</a:t>
            </a:r>
          </a:p>
        </p:txBody>
      </p:sp>
      <p:sp>
        <p:nvSpPr>
          <p:cNvPr id="70661" name="Slide Number Placeholder 4">
            <a:extLst>
              <a:ext uri="{FF2B5EF4-FFF2-40B4-BE49-F238E27FC236}">
                <a16:creationId xmlns:a16="http://schemas.microsoft.com/office/drawing/2014/main" id="{5F7B9A4A-79B2-4AE0-921C-4928A82BA9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260D2DD0-E336-459B-8D9F-35169068E681}"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15</a:t>
            </a:fld>
            <a:endParaRPr lang="en-US" altLang="en-US" dirty="0">
              <a:solidFill>
                <a:srgbClr val="898989"/>
              </a:solidFill>
              <a:latin typeface="Arial" panose="020B0604020202020204" pitchFamily="34" charset="0"/>
              <a:cs typeface="Arial" panose="020B0604020202020204" pitchFamily="34" charset="0"/>
            </a:endParaRPr>
          </a:p>
        </p:txBody>
      </p:sp>
      <p:pic>
        <p:nvPicPr>
          <p:cNvPr id="70662" name="Picture 5">
            <a:extLst>
              <a:ext uri="{FF2B5EF4-FFF2-40B4-BE49-F238E27FC236}">
                <a16:creationId xmlns:a16="http://schemas.microsoft.com/office/drawing/2014/main" id="{445C87F3-F2E4-472C-B5AC-EC0C47A24A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7863" y="-146050"/>
            <a:ext cx="4876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4F94B1A6-75C9-410D-BF3C-2B88033CB0EE}"/>
              </a:ext>
            </a:extLst>
          </p:cNvPr>
          <p:cNvSpPr>
            <a:spLocks noGrp="1" noChangeArrowheads="1"/>
          </p:cNvSpPr>
          <p:nvPr>
            <p:ph type="title"/>
          </p:nvPr>
        </p:nvSpPr>
        <p:spPr/>
        <p:txBody>
          <a:bodyPr/>
          <a:lstStyle/>
          <a:p>
            <a:r>
              <a:rPr lang="en-US" altLang="en-US">
                <a:solidFill>
                  <a:schemeClr val="tx1"/>
                </a:solidFill>
              </a:rPr>
              <a:t>Challenges with DRG &amp; Coding</a:t>
            </a:r>
          </a:p>
        </p:txBody>
      </p:sp>
      <p:sp>
        <p:nvSpPr>
          <p:cNvPr id="71683" name="Content Placeholder 2">
            <a:extLst>
              <a:ext uri="{FF2B5EF4-FFF2-40B4-BE49-F238E27FC236}">
                <a16:creationId xmlns:a16="http://schemas.microsoft.com/office/drawing/2014/main" id="{CA0D3979-0785-4CE6-96EF-5AF8E23199FD}"/>
              </a:ext>
            </a:extLst>
          </p:cNvPr>
          <p:cNvSpPr>
            <a:spLocks noGrp="1" noChangeArrowheads="1"/>
          </p:cNvSpPr>
          <p:nvPr>
            <p:ph idx="1"/>
          </p:nvPr>
        </p:nvSpPr>
        <p:spPr/>
        <p:txBody>
          <a:bodyPr/>
          <a:lstStyle/>
          <a:p>
            <a:r>
              <a:rPr lang="en-US" altLang="en-US"/>
              <a:t>Payment is based on a dx based DRG payment.</a:t>
            </a:r>
          </a:p>
          <a:p>
            <a:r>
              <a:rPr lang="en-US" altLang="en-US"/>
              <a:t>Challenges with the providers tying in all diagnoses as part of the clinical pathway </a:t>
            </a:r>
          </a:p>
          <a:p>
            <a:r>
              <a:rPr lang="en-US" altLang="en-US"/>
              <a:t>Payers are requesting records for multiple co-morbid conditions that drive up the DRG payment.</a:t>
            </a:r>
          </a:p>
          <a:p>
            <a:r>
              <a:rPr lang="en-US" altLang="en-US"/>
              <a:t>Track and trend requests, outcome, with action items attached.</a:t>
            </a:r>
          </a:p>
          <a:p>
            <a:r>
              <a:rPr lang="en-US" altLang="en-US"/>
              <a:t>What does the contract state regarding record requests?  Volume?  Reason?</a:t>
            </a:r>
          </a:p>
          <a:p>
            <a:endParaRPr lang="en-US" altLang="en-US"/>
          </a:p>
        </p:txBody>
      </p:sp>
      <p:sp>
        <p:nvSpPr>
          <p:cNvPr id="71684" name="Footer Placeholder 3">
            <a:extLst>
              <a:ext uri="{FF2B5EF4-FFF2-40B4-BE49-F238E27FC236}">
                <a16:creationId xmlns:a16="http://schemas.microsoft.com/office/drawing/2014/main" id="{071ABDC1-1D8F-45F2-9599-F089372A585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r>
              <a:rPr lang="en-US" altLang="en-US" dirty="0">
                <a:solidFill>
                  <a:srgbClr val="898989"/>
                </a:solidFill>
                <a:latin typeface="Arial" panose="020B0604020202020204" pitchFamily="34" charset="0"/>
                <a:cs typeface="Arial" panose="020B0604020202020204" pitchFamily="34" charset="0"/>
              </a:rPr>
              <a:t>2019</a:t>
            </a:r>
          </a:p>
        </p:txBody>
      </p:sp>
      <p:sp>
        <p:nvSpPr>
          <p:cNvPr id="71685" name="Slide Number Placeholder 4">
            <a:extLst>
              <a:ext uri="{FF2B5EF4-FFF2-40B4-BE49-F238E27FC236}">
                <a16:creationId xmlns:a16="http://schemas.microsoft.com/office/drawing/2014/main" id="{4223D88E-9F66-42F9-8056-590519EBB0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4A4F6FA3-DA6B-4344-8535-0FAD97FD74CB}"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16</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EE908CC-3A52-431E-A6C3-F66A6019C6F2}"/>
              </a:ext>
            </a:extLst>
          </p:cNvPr>
          <p:cNvSpPr>
            <a:spLocks noGrp="1" noChangeArrowheads="1"/>
          </p:cNvSpPr>
          <p:nvPr>
            <p:ph type="title"/>
          </p:nvPr>
        </p:nvSpPr>
        <p:spPr/>
        <p:txBody>
          <a:bodyPr/>
          <a:lstStyle/>
          <a:p>
            <a:r>
              <a:rPr lang="en-US" altLang="en-US" u="sng">
                <a:solidFill>
                  <a:schemeClr val="tx1"/>
                </a:solidFill>
              </a:rPr>
              <a:t>Massive Requests for Records </a:t>
            </a:r>
          </a:p>
        </p:txBody>
      </p:sp>
      <p:sp>
        <p:nvSpPr>
          <p:cNvPr id="67587" name="Content Placeholder 2">
            <a:extLst>
              <a:ext uri="{FF2B5EF4-FFF2-40B4-BE49-F238E27FC236}">
                <a16:creationId xmlns:a16="http://schemas.microsoft.com/office/drawing/2014/main" id="{A5A49726-38AE-482A-97A3-90CFF881DD22}"/>
              </a:ext>
            </a:extLst>
          </p:cNvPr>
          <p:cNvSpPr>
            <a:spLocks noGrp="1" noChangeArrowheads="1"/>
          </p:cNvSpPr>
          <p:nvPr>
            <p:ph idx="1"/>
          </p:nvPr>
        </p:nvSpPr>
        <p:spPr>
          <a:xfrm>
            <a:off x="2133601" y="1524000"/>
            <a:ext cx="6348413" cy="4724400"/>
          </a:xfrm>
        </p:spPr>
        <p:txBody>
          <a:bodyPr/>
          <a:lstStyle/>
          <a:p>
            <a:pPr>
              <a:defRPr/>
            </a:pPr>
            <a:r>
              <a:rPr lang="en-US" altLang="en-US" u="sng" dirty="0"/>
              <a:t>First:  </a:t>
            </a:r>
            <a:r>
              <a:rPr lang="en-US" altLang="en-US" dirty="0"/>
              <a:t>If contracted, what does the contract state regarding request?  Volume?  Frequency?  Reason?   ALWAYS validate with each request.  (EX:   NY health system)</a:t>
            </a:r>
          </a:p>
          <a:p>
            <a:pPr>
              <a:defRPr/>
            </a:pPr>
            <a:r>
              <a:rPr lang="en-US" altLang="en-US" u="sng" dirty="0"/>
              <a:t>Second</a:t>
            </a:r>
            <a:r>
              <a:rPr lang="en-US" altLang="en-US" dirty="0"/>
              <a:t>:  If no contract, why send the records?  If MA plan with no contract, what would ‘traditional Medicare do’ with the same issue?    Threats to not pay or recoupment payment.   IMMEDIATELY report to CMS /abuse.</a:t>
            </a:r>
          </a:p>
          <a:p>
            <a:pPr>
              <a:defRPr/>
            </a:pPr>
            <a:r>
              <a:rPr lang="en-US" altLang="en-US" u="sng" dirty="0"/>
              <a:t>Third</a:t>
            </a:r>
            <a:r>
              <a:rPr lang="en-US" altLang="en-US" dirty="0"/>
              <a:t>:  Track and trend all requests.  Why?  What is the finding?  Report to contract management ASAP.</a:t>
            </a:r>
          </a:p>
          <a:p>
            <a:pPr>
              <a:defRPr/>
            </a:pPr>
            <a:r>
              <a:rPr lang="en-US" altLang="en-US" u="sng" dirty="0"/>
              <a:t>Fourth</a:t>
            </a:r>
            <a:r>
              <a:rPr lang="en-US" altLang="en-US" dirty="0"/>
              <a:t>:   HIPAA Standard Transaction and Privacy (2003ish) – only send ‘minimally necessary information.’  Never the full record. If prior authorized (all are) – then why do they need the record POST care?</a:t>
            </a:r>
          </a:p>
          <a:p>
            <a:pPr marL="0" indent="0">
              <a:buNone/>
              <a:defRPr/>
            </a:pPr>
            <a:endParaRPr lang="en-US" altLang="en-US" dirty="0"/>
          </a:p>
        </p:txBody>
      </p:sp>
      <p:sp>
        <p:nvSpPr>
          <p:cNvPr id="4" name="Footer Placeholder 3">
            <a:extLst>
              <a:ext uri="{FF2B5EF4-FFF2-40B4-BE49-F238E27FC236}">
                <a16:creationId xmlns:a16="http://schemas.microsoft.com/office/drawing/2014/main" id="{F33D24BD-AD16-41EB-9941-D181CF697F0D}"/>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72709" name="Slide Number Placeholder 4">
            <a:extLst>
              <a:ext uri="{FF2B5EF4-FFF2-40B4-BE49-F238E27FC236}">
                <a16:creationId xmlns:a16="http://schemas.microsoft.com/office/drawing/2014/main" id="{C6059D43-9D22-4D92-8AA4-2BE1A275BE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08D78F89-0EA8-4616-9389-00F1D86599D9}"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17</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073B392-FD64-4206-851B-F3ED63D1987A}"/>
              </a:ext>
            </a:extLst>
          </p:cNvPr>
          <p:cNvSpPr>
            <a:spLocks noGrp="1"/>
          </p:cNvSpPr>
          <p:nvPr>
            <p:ph type="title"/>
          </p:nvPr>
        </p:nvSpPr>
        <p:spPr>
          <a:xfrm>
            <a:off x="2438401" y="304801"/>
            <a:ext cx="6348413" cy="873125"/>
          </a:xfrm>
        </p:spPr>
        <p:txBody>
          <a:bodyPr rtlCol="0">
            <a:normAutofit fontScale="90000"/>
          </a:bodyPr>
          <a:lstStyle/>
          <a:p>
            <a:pPr eaLnBrk="1" fontAlgn="auto" hangingPunct="1">
              <a:spcAft>
                <a:spcPts val="0"/>
              </a:spcAft>
              <a:defRPr/>
            </a:pPr>
            <a:r>
              <a:rPr lang="en-US" altLang="en-US" b="1" u="sng" dirty="0">
                <a:solidFill>
                  <a:schemeClr val="tx1"/>
                </a:solidFill>
              </a:rPr>
              <a:t>One RAC Relief User Issue- Lost Medical Records??  </a:t>
            </a:r>
            <a:br>
              <a:rPr lang="en-US" altLang="en-US" b="1" dirty="0">
                <a:solidFill>
                  <a:schemeClr val="tx1"/>
                </a:solidFill>
              </a:rPr>
            </a:br>
            <a:endParaRPr lang="en-US" altLang="en-US" b="1" dirty="0">
              <a:solidFill>
                <a:schemeClr val="tx1"/>
              </a:solidFill>
            </a:endParaRPr>
          </a:p>
        </p:txBody>
      </p:sp>
      <p:sp>
        <p:nvSpPr>
          <p:cNvPr id="31747" name="Content Placeholder 2">
            <a:extLst>
              <a:ext uri="{FF2B5EF4-FFF2-40B4-BE49-F238E27FC236}">
                <a16:creationId xmlns:a16="http://schemas.microsoft.com/office/drawing/2014/main" id="{52A245F1-489D-433E-AE19-1E774ADFE642}"/>
              </a:ext>
            </a:extLst>
          </p:cNvPr>
          <p:cNvSpPr>
            <a:spLocks noGrp="1"/>
          </p:cNvSpPr>
          <p:nvPr>
            <p:ph idx="1"/>
          </p:nvPr>
        </p:nvSpPr>
        <p:spPr>
          <a:xfrm>
            <a:off x="1828800" y="1524001"/>
            <a:ext cx="8229600" cy="3890963"/>
          </a:xfrm>
        </p:spPr>
        <p:txBody>
          <a:bodyPr rtlCol="0">
            <a:normAutofit lnSpcReduction="10000"/>
          </a:bodyPr>
          <a:lstStyle/>
          <a:p>
            <a:pPr eaLnBrk="1" fontAlgn="auto" hangingPunct="1">
              <a:spcAft>
                <a:spcPts val="0"/>
              </a:spcAft>
              <a:buFont typeface="Wingdings 3" charset="2"/>
              <a:buChar char=""/>
              <a:defRPr/>
            </a:pPr>
            <a:r>
              <a:rPr lang="en-US" altLang="en-US" sz="2800" dirty="0">
                <a:solidFill>
                  <a:schemeClr val="tx1">
                    <a:lumMod val="75000"/>
                    <a:lumOff val="25000"/>
                  </a:schemeClr>
                </a:solidFill>
              </a:rPr>
              <a:t>Sending appeals and then following up to check the status only to learn they don't have any record of us filing an appeal and we will need to resend it to them.</a:t>
            </a:r>
          </a:p>
          <a:p>
            <a:pPr eaLnBrk="1" fontAlgn="auto" hangingPunct="1">
              <a:spcAft>
                <a:spcPts val="0"/>
              </a:spcAft>
              <a:buFont typeface="Wingdings 3" charset="2"/>
              <a:buChar char=""/>
              <a:defRPr/>
            </a:pPr>
            <a:endParaRPr lang="en-US" altLang="en-US" sz="2800" dirty="0">
              <a:solidFill>
                <a:schemeClr val="tx1">
                  <a:lumMod val="75000"/>
                  <a:lumOff val="25000"/>
                </a:schemeClr>
              </a:solidFill>
            </a:endParaRPr>
          </a:p>
          <a:p>
            <a:pPr eaLnBrk="1" fontAlgn="auto" hangingPunct="1">
              <a:spcAft>
                <a:spcPts val="0"/>
              </a:spcAft>
              <a:buFont typeface="Wingdings 3" charset="2"/>
              <a:buChar char=""/>
              <a:defRPr/>
            </a:pPr>
            <a:r>
              <a:rPr lang="en-US" altLang="en-US" sz="2800" dirty="0">
                <a:solidFill>
                  <a:srgbClr val="FF0000"/>
                </a:solidFill>
              </a:rPr>
              <a:t>Suggested Response: Would you like me to contact the Office of Civil Rights and file the HIPAA breach report for you since you lost PHI that I can prove was in your possession</a:t>
            </a:r>
            <a:r>
              <a:rPr lang="en-US" altLang="en-US" sz="2800" dirty="0">
                <a:solidFill>
                  <a:schemeClr val="tx1">
                    <a:lumMod val="75000"/>
                    <a:lumOff val="25000"/>
                  </a:schemeClr>
                </a:solidFill>
              </a:rPr>
              <a:t>? **</a:t>
            </a:r>
          </a:p>
        </p:txBody>
      </p:sp>
      <p:sp>
        <p:nvSpPr>
          <p:cNvPr id="2" name="Footer Placeholder 1">
            <a:extLst>
              <a:ext uri="{FF2B5EF4-FFF2-40B4-BE49-F238E27FC236}">
                <a16:creationId xmlns:a16="http://schemas.microsoft.com/office/drawing/2014/main" id="{10A70687-3615-433B-8B07-034DCA6D8C4F}"/>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73733" name="Slide Number Placeholder 3">
            <a:extLst>
              <a:ext uri="{FF2B5EF4-FFF2-40B4-BE49-F238E27FC236}">
                <a16:creationId xmlns:a16="http://schemas.microsoft.com/office/drawing/2014/main" id="{55C1D6AC-BFC4-4234-8EF6-D713A605EB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59BD0D8D-9FA3-4F40-9F7E-9BF77A19F031}"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18</a:t>
            </a:fld>
            <a:endParaRPr lang="en-US" altLang="en-US" dirty="0">
              <a:solidFill>
                <a:srgbClr val="898989"/>
              </a:solidFill>
              <a:latin typeface="Arial" panose="020B0604020202020204" pitchFamily="34" charset="0"/>
              <a:cs typeface="Arial" panose="020B0604020202020204" pitchFamily="34" charset="0"/>
            </a:endParaRPr>
          </a:p>
        </p:txBody>
      </p:sp>
      <p:pic>
        <p:nvPicPr>
          <p:cNvPr id="73734" name="Picture 2" descr="C:\Users\715013\AppData\Local\Microsoft\Windows\Temporary Internet Files\Content.IE5\MENDM68F\light_bulb_idea[1].jpg">
            <a:extLst>
              <a:ext uri="{FF2B5EF4-FFF2-40B4-BE49-F238E27FC236}">
                <a16:creationId xmlns:a16="http://schemas.microsoft.com/office/drawing/2014/main" id="{C359F08C-CE70-47F4-8501-A391F685C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514" y="5334000"/>
            <a:ext cx="17033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BAB8E36-8AC6-43C5-A586-26EB006CA63F}"/>
              </a:ext>
            </a:extLst>
          </p:cNvPr>
          <p:cNvSpPr>
            <a:spLocks noGrp="1" noChangeArrowheads="1"/>
          </p:cNvSpPr>
          <p:nvPr>
            <p:ph type="title"/>
          </p:nvPr>
        </p:nvSpPr>
        <p:spPr/>
        <p:txBody>
          <a:bodyPr/>
          <a:lstStyle/>
          <a:p>
            <a:r>
              <a:rPr lang="en-US" altLang="en-US">
                <a:solidFill>
                  <a:schemeClr val="tx1"/>
                </a:solidFill>
              </a:rPr>
              <a:t>Medicare Advantage – Provider WINS</a:t>
            </a:r>
            <a:r>
              <a:rPr lang="en-US" altLang="en-US"/>
              <a:t> – </a:t>
            </a:r>
            <a:r>
              <a:rPr lang="en-US" altLang="en-US" sz="2800">
                <a:solidFill>
                  <a:schemeClr val="tx1"/>
                </a:solidFill>
              </a:rPr>
              <a:t>use regulations</a:t>
            </a:r>
          </a:p>
        </p:txBody>
      </p:sp>
      <p:sp>
        <p:nvSpPr>
          <p:cNvPr id="74755" name="Content Placeholder 2">
            <a:extLst>
              <a:ext uri="{FF2B5EF4-FFF2-40B4-BE49-F238E27FC236}">
                <a16:creationId xmlns:a16="http://schemas.microsoft.com/office/drawing/2014/main" id="{D57806A3-01F1-4AB3-866C-283EB97002FE}"/>
              </a:ext>
            </a:extLst>
          </p:cNvPr>
          <p:cNvSpPr>
            <a:spLocks noGrp="1" noChangeArrowheads="1"/>
          </p:cNvSpPr>
          <p:nvPr>
            <p:ph idx="1"/>
          </p:nvPr>
        </p:nvSpPr>
        <p:spPr>
          <a:xfrm>
            <a:off x="2133601" y="1828801"/>
            <a:ext cx="6348413" cy="4213225"/>
          </a:xfrm>
        </p:spPr>
        <p:txBody>
          <a:bodyPr/>
          <a:lstStyle/>
          <a:p>
            <a:r>
              <a:rPr lang="en-US" altLang="en-US" dirty="0"/>
              <a:t>“If the plan approved the furnishing of a service thru an advantage determination of coverage, </a:t>
            </a:r>
            <a:r>
              <a:rPr lang="en-US" altLang="en-US" b="1" u="sng" dirty="0"/>
              <a:t>it MAY NOT deny </a:t>
            </a:r>
            <a:r>
              <a:rPr lang="en-US" altLang="en-US" dirty="0"/>
              <a:t>coverage later on the basis of a lack of medical necessity.”  Medicare </a:t>
            </a:r>
            <a:r>
              <a:rPr lang="en-US" altLang="en-US" dirty="0" err="1"/>
              <a:t>Mgd</a:t>
            </a:r>
            <a:r>
              <a:rPr lang="en-US" altLang="en-US" dirty="0"/>
              <a:t> Care Manual/Medical Necessity, </a:t>
            </a:r>
            <a:r>
              <a:rPr lang="en-US" altLang="en-US" dirty="0" err="1"/>
              <a:t>Chpt</a:t>
            </a:r>
            <a:r>
              <a:rPr lang="en-US" altLang="en-US" dirty="0"/>
              <a:t> 4.</a:t>
            </a:r>
          </a:p>
          <a:p>
            <a:r>
              <a:rPr lang="en-US" altLang="en-US" b="1" u="sng" dirty="0"/>
              <a:t>2 MN required for MA plans</a:t>
            </a:r>
            <a:r>
              <a:rPr lang="en-US" altLang="en-US" dirty="0"/>
              <a:t>.  “Each MA organization must meet the following requirements:  a) provide coverage by furnishing, arranging for or making payment for, all services that are covered by Part A and Part B of Medicare ..that are available to beneficiaries residing in the plan’s service areas.  Services may be provided outside of the service area of the plan if the services are accessible..2) General coverage guidelines included in original Medicare manuals and instruction, unless superseded by regulations .. 42 CFR, subpart C, 422.101.”  MA plans must comply with NCD and Guidelines.</a:t>
            </a:r>
          </a:p>
          <a:p>
            <a:endParaRPr lang="en-US" altLang="en-US" dirty="0"/>
          </a:p>
        </p:txBody>
      </p:sp>
      <p:sp>
        <p:nvSpPr>
          <p:cNvPr id="4" name="Footer Placeholder 3">
            <a:extLst>
              <a:ext uri="{FF2B5EF4-FFF2-40B4-BE49-F238E27FC236}">
                <a16:creationId xmlns:a16="http://schemas.microsoft.com/office/drawing/2014/main" id="{ADB580B4-5EEA-46D1-AB13-5B483089744E}"/>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74757" name="Slide Number Placeholder 4">
            <a:extLst>
              <a:ext uri="{FF2B5EF4-FFF2-40B4-BE49-F238E27FC236}">
                <a16:creationId xmlns:a16="http://schemas.microsoft.com/office/drawing/2014/main" id="{ABA5FD26-B64B-4E16-9ED2-239754FBD85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9285ED69-5B70-47D6-8A72-4E85F630D4BF}"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19</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6E2560B-FB89-4FFC-8ECD-D93019C7C112}"/>
              </a:ext>
            </a:extLst>
          </p:cNvPr>
          <p:cNvSpPr>
            <a:spLocks noGrp="1" noChangeArrowheads="1"/>
          </p:cNvSpPr>
          <p:nvPr>
            <p:ph type="ctrTitle"/>
          </p:nvPr>
        </p:nvSpPr>
        <p:spPr>
          <a:xfrm>
            <a:off x="2057400" y="1600201"/>
            <a:ext cx="7772400" cy="1997075"/>
          </a:xfrm>
        </p:spPr>
        <p:txBody>
          <a:bodyPr/>
          <a:lstStyle/>
          <a:p>
            <a:pPr algn="ctr" eaLnBrk="1" hangingPunct="1"/>
            <a:r>
              <a:rPr lang="en-US" altLang="en-US" sz="3200" u="sng">
                <a:solidFill>
                  <a:schemeClr val="tx1"/>
                </a:solidFill>
              </a:rPr>
              <a:t>Mgd Care Anguish-  </a:t>
            </a:r>
            <a:br>
              <a:rPr lang="en-US" altLang="en-US" sz="3200" u="sng">
                <a:solidFill>
                  <a:schemeClr val="tx1"/>
                </a:solidFill>
              </a:rPr>
            </a:br>
            <a:r>
              <a:rPr lang="en-US" altLang="en-US" sz="3200" u="sng">
                <a:solidFill>
                  <a:schemeClr val="tx1"/>
                </a:solidFill>
              </a:rPr>
              <a:t>A Brave New World Required-</a:t>
            </a:r>
            <a:br>
              <a:rPr lang="en-US" altLang="en-US" sz="3200">
                <a:solidFill>
                  <a:schemeClr val="tx1"/>
                </a:solidFill>
              </a:rPr>
            </a:br>
            <a:r>
              <a:rPr lang="en-US" altLang="en-US" sz="2800" b="1">
                <a:solidFill>
                  <a:schemeClr val="tx1"/>
                </a:solidFill>
              </a:rPr>
              <a:t>Payer Policy Changes/Outside the Contract</a:t>
            </a:r>
            <a:br>
              <a:rPr lang="en-US" altLang="en-US" sz="2800" b="1">
                <a:solidFill>
                  <a:schemeClr val="tx1"/>
                </a:solidFill>
              </a:rPr>
            </a:br>
            <a:r>
              <a:rPr lang="en-US" altLang="en-US" sz="2800" b="1">
                <a:solidFill>
                  <a:schemeClr val="tx1"/>
                </a:solidFill>
              </a:rPr>
              <a:t>Significant Growth of Medicare Advantage Plans </a:t>
            </a:r>
            <a:br>
              <a:rPr lang="en-US" altLang="en-US" sz="2800" b="1">
                <a:solidFill>
                  <a:schemeClr val="tx1"/>
                </a:solidFill>
              </a:rPr>
            </a:br>
            <a:r>
              <a:rPr lang="en-US" altLang="en-US" sz="2800" b="1">
                <a:solidFill>
                  <a:schemeClr val="tx1"/>
                </a:solidFill>
              </a:rPr>
              <a:t>= Financial Impact to Provide</a:t>
            </a:r>
            <a:r>
              <a:rPr lang="en-US" altLang="en-US" sz="3200">
                <a:solidFill>
                  <a:schemeClr val="tx1"/>
                </a:solidFill>
              </a:rPr>
              <a:t>rs</a:t>
            </a:r>
          </a:p>
        </p:txBody>
      </p:sp>
      <p:sp>
        <p:nvSpPr>
          <p:cNvPr id="2" name="Footer Placeholder 1">
            <a:extLst>
              <a:ext uri="{FF2B5EF4-FFF2-40B4-BE49-F238E27FC236}">
                <a16:creationId xmlns:a16="http://schemas.microsoft.com/office/drawing/2014/main" id="{C0B5B2E4-6603-42E4-8708-F665F60CA7FF}"/>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57349" name="Slide Number Placeholder 4">
            <a:extLst>
              <a:ext uri="{FF2B5EF4-FFF2-40B4-BE49-F238E27FC236}">
                <a16:creationId xmlns:a16="http://schemas.microsoft.com/office/drawing/2014/main" id="{0F99A85C-CAA9-4978-8E3D-1E6630F96B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F513741A-C31E-4746-BE6D-53B2F705246B}"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a:t>
            </a:fld>
            <a:endParaRPr lang="en-US" altLang="en-US" dirty="0">
              <a:solidFill>
                <a:srgbClr val="898989"/>
              </a:solidFill>
              <a:latin typeface="Arial" panose="020B0604020202020204" pitchFamily="34" charset="0"/>
              <a:cs typeface="Arial" panose="020B0604020202020204" pitchFamily="34" charset="0"/>
            </a:endParaRPr>
          </a:p>
        </p:txBody>
      </p:sp>
      <p:pic>
        <p:nvPicPr>
          <p:cNvPr id="57350" name="Picture 5">
            <a:extLst>
              <a:ext uri="{FF2B5EF4-FFF2-40B4-BE49-F238E27FC236}">
                <a16:creationId xmlns:a16="http://schemas.microsoft.com/office/drawing/2014/main" id="{A167515B-53E8-4945-81E4-77BEFC81A8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051301"/>
            <a:ext cx="4876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23C2D23-E9B8-43CE-BDCD-F67392DC569A}"/>
              </a:ext>
            </a:extLst>
          </p:cNvPr>
          <p:cNvSpPr>
            <a:spLocks noGrp="1"/>
          </p:cNvSpPr>
          <p:nvPr>
            <p:ph type="title"/>
          </p:nvPr>
        </p:nvSpPr>
        <p:spPr/>
        <p:txBody>
          <a:bodyPr rtlCol="0">
            <a:normAutofit/>
          </a:bodyPr>
          <a:lstStyle/>
          <a:p>
            <a:pPr eaLnBrk="1" fontAlgn="auto" hangingPunct="1">
              <a:spcAft>
                <a:spcPts val="0"/>
              </a:spcAft>
              <a:defRPr/>
            </a:pPr>
            <a:r>
              <a:rPr lang="en-US" altLang="en-US" dirty="0">
                <a:solidFill>
                  <a:schemeClr val="tx1"/>
                </a:solidFill>
              </a:rPr>
              <a:t>Specifics – Disputes with payers</a:t>
            </a:r>
            <a:br>
              <a:rPr lang="en-US" altLang="en-US" dirty="0">
                <a:solidFill>
                  <a:schemeClr val="tx1"/>
                </a:solidFill>
              </a:rPr>
            </a:br>
            <a:r>
              <a:rPr lang="en-US" altLang="en-US" dirty="0">
                <a:solidFill>
                  <a:schemeClr val="tx1"/>
                </a:solidFill>
              </a:rPr>
              <a:t>Internal MD to Payer’s MD</a:t>
            </a:r>
          </a:p>
        </p:txBody>
      </p:sp>
      <p:sp>
        <p:nvSpPr>
          <p:cNvPr id="66563" name="Content Placeholder 2">
            <a:extLst>
              <a:ext uri="{FF2B5EF4-FFF2-40B4-BE49-F238E27FC236}">
                <a16:creationId xmlns:a16="http://schemas.microsoft.com/office/drawing/2014/main" id="{410BB25D-8636-49A7-BDB9-3ADC4FE3BA75}"/>
              </a:ext>
            </a:extLst>
          </p:cNvPr>
          <p:cNvSpPr>
            <a:spLocks noGrp="1" noChangeArrowheads="1"/>
          </p:cNvSpPr>
          <p:nvPr>
            <p:ph idx="1"/>
          </p:nvPr>
        </p:nvSpPr>
        <p:spPr>
          <a:xfrm>
            <a:off x="1981200" y="1930400"/>
            <a:ext cx="4114800" cy="4476750"/>
          </a:xfrm>
        </p:spPr>
        <p:txBody>
          <a:bodyPr/>
          <a:lstStyle/>
          <a:p>
            <a:pPr eaLnBrk="1" hangingPunct="1">
              <a:defRPr/>
            </a:pPr>
            <a:r>
              <a:rPr lang="en-US" altLang="en-US" b="1" dirty="0"/>
              <a:t>Do</a:t>
            </a:r>
            <a:r>
              <a:rPr lang="en-US" altLang="en-US" dirty="0"/>
              <a:t> more </a:t>
            </a:r>
            <a:r>
              <a:rPr lang="en-US" altLang="en-US" b="1" dirty="0"/>
              <a:t>Peer to Peer </a:t>
            </a:r>
            <a:r>
              <a:rPr lang="en-US" altLang="en-US" dirty="0"/>
              <a:t>calls- preferred Internal Physician </a:t>
            </a:r>
          </a:p>
          <a:p>
            <a:pPr lvl="1" eaLnBrk="1" hangingPunct="1">
              <a:defRPr/>
            </a:pPr>
            <a:r>
              <a:rPr lang="en-US" altLang="en-US" dirty="0"/>
              <a:t>Get involved</a:t>
            </a:r>
          </a:p>
          <a:p>
            <a:pPr lvl="1" eaLnBrk="1" hangingPunct="1">
              <a:defRPr/>
            </a:pPr>
            <a:r>
              <a:rPr lang="en-US" altLang="en-US" dirty="0"/>
              <a:t>Educate front line attending-documentation enhancements</a:t>
            </a:r>
          </a:p>
          <a:p>
            <a:pPr lvl="1" eaLnBrk="1" hangingPunct="1">
              <a:defRPr/>
            </a:pPr>
            <a:r>
              <a:rPr lang="en-US" altLang="en-US" dirty="0"/>
              <a:t>Let them know what is in question</a:t>
            </a:r>
          </a:p>
          <a:p>
            <a:pPr lvl="1" eaLnBrk="1" hangingPunct="1">
              <a:defRPr/>
            </a:pPr>
            <a:r>
              <a:rPr lang="en-US" altLang="en-US" dirty="0"/>
              <a:t>Share with all </a:t>
            </a:r>
          </a:p>
          <a:p>
            <a:pPr lvl="1" eaLnBrk="1" hangingPunct="1">
              <a:defRPr/>
            </a:pPr>
            <a:r>
              <a:rPr lang="en-US" altLang="en-US" dirty="0"/>
              <a:t>Think internal Physician Advisor to effect change internally</a:t>
            </a:r>
          </a:p>
          <a:p>
            <a:pPr lvl="1" eaLnBrk="1" hangingPunct="1">
              <a:defRPr/>
            </a:pPr>
            <a:r>
              <a:rPr lang="en-US" altLang="en-US" sz="1800" b="1" dirty="0"/>
              <a:t>BIG:  </a:t>
            </a:r>
            <a:r>
              <a:rPr lang="en-US" altLang="en-US" sz="1800" b="1" dirty="0" err="1"/>
              <a:t>Healthplans</a:t>
            </a:r>
            <a:r>
              <a:rPr lang="en-US" altLang="en-US" sz="1800" b="1" dirty="0"/>
              <a:t> (Humana) are including language about ‘</a:t>
            </a:r>
            <a:r>
              <a:rPr lang="en-US" altLang="en-US" sz="1800" b="1" dirty="0">
                <a:solidFill>
                  <a:schemeClr val="accent5"/>
                </a:solidFill>
              </a:rPr>
              <a:t>providers treating pt</a:t>
            </a:r>
            <a:r>
              <a:rPr lang="en-US" altLang="en-US" sz="1800" b="1" dirty="0"/>
              <a:t>’ </a:t>
            </a:r>
          </a:p>
          <a:p>
            <a:pPr lvl="1" eaLnBrk="1" hangingPunct="1">
              <a:defRPr/>
            </a:pPr>
            <a:r>
              <a:rPr lang="en-US" altLang="en-US" sz="1800" b="1" dirty="0"/>
              <a:t>BIG:  No longer do post-denial calls.  Only concurrent</a:t>
            </a:r>
            <a:r>
              <a:rPr lang="en-US" altLang="en-US" dirty="0"/>
              <a:t>.  9-18   (POLICIES)</a:t>
            </a:r>
          </a:p>
        </p:txBody>
      </p:sp>
      <p:sp>
        <p:nvSpPr>
          <p:cNvPr id="2" name="Footer Placeholder 1">
            <a:extLst>
              <a:ext uri="{FF2B5EF4-FFF2-40B4-BE49-F238E27FC236}">
                <a16:creationId xmlns:a16="http://schemas.microsoft.com/office/drawing/2014/main" id="{6916BAFE-3717-46CC-BE74-FEF9EB12D385}"/>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75781" name="Slide Number Placeholder 3">
            <a:extLst>
              <a:ext uri="{FF2B5EF4-FFF2-40B4-BE49-F238E27FC236}">
                <a16:creationId xmlns:a16="http://schemas.microsoft.com/office/drawing/2014/main" id="{637FDAE5-7338-4AF6-A991-1470567F58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3F071F45-E686-4270-8F88-54783C67CE15}"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20</a:t>
            </a:fld>
            <a:endParaRPr lang="en-US" altLang="en-US" dirty="0">
              <a:solidFill>
                <a:srgbClr val="898989"/>
              </a:solidFill>
              <a:latin typeface="Arial" panose="020B0604020202020204" pitchFamily="34" charset="0"/>
              <a:cs typeface="Arial" panose="020B0604020202020204" pitchFamily="34" charset="0"/>
            </a:endParaRPr>
          </a:p>
        </p:txBody>
      </p:sp>
      <p:pic>
        <p:nvPicPr>
          <p:cNvPr id="75782" name="Picture 3" descr="C:\Users\715013\AppData\Local\Microsoft\Windows\Temporary Internet Files\Content.IE5\L716RDS5\3592549764_0071ea02ce_z[1].jpg">
            <a:extLst>
              <a:ext uri="{FF2B5EF4-FFF2-40B4-BE49-F238E27FC236}">
                <a16:creationId xmlns:a16="http://schemas.microsoft.com/office/drawing/2014/main" id="{B485F1D8-1DC1-4343-A059-43AD129C2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40818"/>
            <a:ext cx="450215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B04FED1-24F1-42F1-9B96-BBA75E0D560C}"/>
              </a:ext>
            </a:extLst>
          </p:cNvPr>
          <p:cNvSpPr>
            <a:spLocks noGrp="1"/>
          </p:cNvSpPr>
          <p:nvPr>
            <p:ph type="title"/>
          </p:nvPr>
        </p:nvSpPr>
        <p:spPr>
          <a:xfrm>
            <a:off x="2438401" y="762001"/>
            <a:ext cx="6348413" cy="492125"/>
          </a:xfrm>
        </p:spPr>
        <p:txBody>
          <a:bodyPr rtlCol="0">
            <a:normAutofit fontScale="90000"/>
          </a:bodyPr>
          <a:lstStyle/>
          <a:p>
            <a:pPr eaLnBrk="1" fontAlgn="auto" hangingPunct="1">
              <a:spcAft>
                <a:spcPts val="0"/>
              </a:spcAft>
              <a:defRPr/>
            </a:pPr>
            <a:r>
              <a:rPr lang="en-US" altLang="en-US" b="1" dirty="0">
                <a:solidFill>
                  <a:schemeClr val="tx1"/>
                </a:solidFill>
              </a:rPr>
              <a:t>It’s all in the Contract or is it</a:t>
            </a:r>
            <a:br>
              <a:rPr lang="en-US" altLang="en-US" b="1" dirty="0">
                <a:solidFill>
                  <a:schemeClr val="tx1"/>
                </a:solidFill>
              </a:rPr>
            </a:br>
            <a:r>
              <a:rPr lang="en-US" altLang="en-US" b="1" dirty="0">
                <a:solidFill>
                  <a:schemeClr val="tx1"/>
                </a:solidFill>
              </a:rPr>
              <a:t> Policy-outside the contract?</a:t>
            </a:r>
          </a:p>
        </p:txBody>
      </p:sp>
      <p:sp>
        <p:nvSpPr>
          <p:cNvPr id="61443" name="Content Placeholder 2">
            <a:extLst>
              <a:ext uri="{FF2B5EF4-FFF2-40B4-BE49-F238E27FC236}">
                <a16:creationId xmlns:a16="http://schemas.microsoft.com/office/drawing/2014/main" id="{903C25CC-F868-4655-A2D2-A219BD312009}"/>
              </a:ext>
            </a:extLst>
          </p:cNvPr>
          <p:cNvSpPr>
            <a:spLocks noGrp="1" noChangeArrowheads="1"/>
          </p:cNvSpPr>
          <p:nvPr>
            <p:ph idx="1"/>
          </p:nvPr>
        </p:nvSpPr>
        <p:spPr>
          <a:xfrm>
            <a:off x="1981200" y="1524001"/>
            <a:ext cx="8229600" cy="5370513"/>
          </a:xfrm>
        </p:spPr>
        <p:txBody>
          <a:bodyPr/>
          <a:lstStyle/>
          <a:p>
            <a:pPr marL="0" indent="0" eaLnBrk="1" hangingPunct="1">
              <a:buNone/>
              <a:defRPr/>
            </a:pPr>
            <a:endParaRPr lang="en-US" altLang="en-US" dirty="0"/>
          </a:p>
          <a:p>
            <a:pPr eaLnBrk="1" hangingPunct="1">
              <a:defRPr/>
            </a:pPr>
            <a:r>
              <a:rPr lang="en-US" altLang="en-US" sz="2400" dirty="0"/>
              <a:t>United Health Care  </a:t>
            </a:r>
            <a:r>
              <a:rPr lang="en-US" altLang="en-US" sz="2400" b="1" dirty="0">
                <a:solidFill>
                  <a:schemeClr val="accent5"/>
                </a:solidFill>
              </a:rPr>
              <a:t>Policy Number: H-006 </a:t>
            </a:r>
            <a:r>
              <a:rPr lang="en-US" altLang="en-US" b="1" dirty="0">
                <a:solidFill>
                  <a:schemeClr val="accent5"/>
                </a:solidFill>
              </a:rPr>
              <a:t>	</a:t>
            </a:r>
          </a:p>
          <a:p>
            <a:pPr eaLnBrk="1" hangingPunct="1">
              <a:defRPr/>
            </a:pPr>
            <a:r>
              <a:rPr lang="en-US" altLang="en-US" dirty="0"/>
              <a:t> </a:t>
            </a:r>
            <a:r>
              <a:rPr lang="en-US" altLang="en-US" sz="2400" b="1" dirty="0"/>
              <a:t>Coverage Statement: </a:t>
            </a:r>
            <a:r>
              <a:rPr lang="en-US" altLang="en-US" sz="2400" dirty="0"/>
              <a:t>Hospital services (inpatient and outpatient) are covered </a:t>
            </a:r>
            <a:r>
              <a:rPr lang="en-US" altLang="en-US" sz="2400" u="sng" dirty="0"/>
              <a:t>when Medicare criteria are met. </a:t>
            </a:r>
            <a:r>
              <a:rPr lang="en-US" altLang="en-US" sz="2400" u="sng" dirty="0">
                <a:solidFill>
                  <a:schemeClr val="accent5"/>
                </a:solidFill>
              </a:rPr>
              <a:t>**DANGER ZONE***</a:t>
            </a:r>
            <a:endParaRPr lang="en-US" altLang="en-US" sz="2400" u="sng" dirty="0"/>
          </a:p>
          <a:p>
            <a:pPr eaLnBrk="1" hangingPunct="1">
              <a:buFont typeface="Arial" panose="020B0604020202020204" pitchFamily="34" charset="0"/>
              <a:buNone/>
              <a:defRPr/>
            </a:pPr>
            <a:endParaRPr lang="en-US" altLang="en-US" sz="2400" dirty="0"/>
          </a:p>
          <a:p>
            <a:pPr eaLnBrk="1" hangingPunct="1">
              <a:defRPr/>
            </a:pPr>
            <a:r>
              <a:rPr lang="en-US" altLang="en-US" sz="2400" dirty="0"/>
              <a:t>For coverage to be appropriate under Medicare for an inpatient admission, the patient must demonstrate signs and/or symptoms severe enough to warrant then need for medical care and must receive services of such intensity that they can be furnished safely and effectively only on an inpatient basis. 	</a:t>
            </a:r>
          </a:p>
          <a:p>
            <a:pPr eaLnBrk="1" hangingPunct="1">
              <a:defRPr/>
            </a:pPr>
            <a:endParaRPr lang="en-US" altLang="en-US" sz="2400" dirty="0"/>
          </a:p>
        </p:txBody>
      </p:sp>
      <p:sp>
        <p:nvSpPr>
          <p:cNvPr id="2" name="Footer Placeholder 1">
            <a:extLst>
              <a:ext uri="{FF2B5EF4-FFF2-40B4-BE49-F238E27FC236}">
                <a16:creationId xmlns:a16="http://schemas.microsoft.com/office/drawing/2014/main" id="{ACE530EC-D43D-45AC-8085-80794864FC33}"/>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77829" name="Slide Number Placeholder 3">
            <a:extLst>
              <a:ext uri="{FF2B5EF4-FFF2-40B4-BE49-F238E27FC236}">
                <a16:creationId xmlns:a16="http://schemas.microsoft.com/office/drawing/2014/main" id="{17E92301-C93D-4780-9656-3B8CE569A9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69FAD1D2-8283-42E0-B9AC-8822DED7567F}"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21</a:t>
            </a:fld>
            <a:endParaRPr lang="en-US" altLang="en-US" dirty="0">
              <a:solidFill>
                <a:srgbClr val="898989"/>
              </a:solidFill>
              <a:latin typeface="Arial" panose="020B0604020202020204" pitchFamily="34" charset="0"/>
              <a:cs typeface="Arial" panose="020B0604020202020204" pitchFamily="34" charset="0"/>
            </a:endParaRPr>
          </a:p>
        </p:txBody>
      </p:sp>
      <p:pic>
        <p:nvPicPr>
          <p:cNvPr id="77830" name="Picture 1029" descr="j0315542">
            <a:extLst>
              <a:ext uri="{FF2B5EF4-FFF2-40B4-BE49-F238E27FC236}">
                <a16:creationId xmlns:a16="http://schemas.microsoft.com/office/drawing/2014/main" id="{4DC55B6D-0659-49D3-9C26-1FF16E68B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6EF93801-0FD7-48DB-85DD-990DD05E5FDC}"/>
              </a:ext>
            </a:extLst>
          </p:cNvPr>
          <p:cNvSpPr>
            <a:spLocks noGrp="1" noChangeArrowheads="1"/>
          </p:cNvSpPr>
          <p:nvPr>
            <p:ph type="title"/>
          </p:nvPr>
        </p:nvSpPr>
        <p:spPr>
          <a:xfrm>
            <a:off x="2133601" y="450850"/>
            <a:ext cx="6348413" cy="1530350"/>
          </a:xfrm>
        </p:spPr>
        <p:txBody>
          <a:bodyPr/>
          <a:lstStyle/>
          <a:p>
            <a:pPr eaLnBrk="1" hangingPunct="1"/>
            <a:r>
              <a:rPr lang="en-US" altLang="en-US" sz="2400">
                <a:solidFill>
                  <a:schemeClr val="tx1"/>
                </a:solidFill>
              </a:rPr>
              <a:t>Medicare Advantage/MA</a:t>
            </a:r>
            <a:br>
              <a:rPr lang="en-US" altLang="en-US" sz="2400">
                <a:solidFill>
                  <a:schemeClr val="tx1"/>
                </a:solidFill>
              </a:rPr>
            </a:br>
            <a:r>
              <a:rPr lang="en-US" altLang="en-US" sz="2400">
                <a:solidFill>
                  <a:schemeClr val="tx1"/>
                </a:solidFill>
              </a:rPr>
              <a:t>plans ‘using Traditional Medicare’ to their advantage..	</a:t>
            </a:r>
          </a:p>
        </p:txBody>
      </p:sp>
      <p:sp>
        <p:nvSpPr>
          <p:cNvPr id="59395" name="Content Placeholder 2">
            <a:extLst>
              <a:ext uri="{FF2B5EF4-FFF2-40B4-BE49-F238E27FC236}">
                <a16:creationId xmlns:a16="http://schemas.microsoft.com/office/drawing/2014/main" id="{92260654-0F8A-46A6-A0C8-F87C399D4642}"/>
              </a:ext>
            </a:extLst>
          </p:cNvPr>
          <p:cNvSpPr>
            <a:spLocks noGrp="1"/>
          </p:cNvSpPr>
          <p:nvPr>
            <p:ph idx="1"/>
          </p:nvPr>
        </p:nvSpPr>
        <p:spPr>
          <a:xfrm>
            <a:off x="2133601" y="1676401"/>
            <a:ext cx="6348413" cy="4365625"/>
          </a:xfrm>
        </p:spPr>
        <p:txBody>
          <a:bodyPr rtlCol="0">
            <a:normAutofit fontScale="85000" lnSpcReduction="10000"/>
          </a:bodyPr>
          <a:lstStyle/>
          <a:p>
            <a:pPr eaLnBrk="1" fontAlgn="auto" hangingPunct="1">
              <a:spcAft>
                <a:spcPts val="0"/>
              </a:spcAft>
              <a:buFont typeface="Wingdings 3" charset="2"/>
              <a:buChar char=""/>
              <a:defRPr/>
            </a:pPr>
            <a:r>
              <a:rPr lang="en-US" altLang="en-US" dirty="0">
                <a:solidFill>
                  <a:schemeClr val="tx1">
                    <a:lumMod val="75000"/>
                    <a:lumOff val="25000"/>
                  </a:schemeClr>
                </a:solidFill>
              </a:rPr>
              <a:t>Part A rules only apply if contracted.  </a:t>
            </a:r>
          </a:p>
          <a:p>
            <a:pPr lvl="1" eaLnBrk="1" fontAlgn="auto" hangingPunct="1">
              <a:spcAft>
                <a:spcPts val="0"/>
              </a:spcAft>
              <a:buFont typeface="Wingdings 3" charset="2"/>
              <a:buChar char=""/>
              <a:defRPr/>
            </a:pPr>
            <a:r>
              <a:rPr lang="en-US" altLang="en-US" dirty="0">
                <a:solidFill>
                  <a:schemeClr val="tx1">
                    <a:lumMod val="75000"/>
                    <a:lumOff val="25000"/>
                  </a:schemeClr>
                </a:solidFill>
              </a:rPr>
              <a:t>“</a:t>
            </a:r>
            <a:r>
              <a:rPr lang="en-US" altLang="en-US" sz="2000" dirty="0">
                <a:solidFill>
                  <a:schemeClr val="tx1">
                    <a:lumMod val="75000"/>
                    <a:lumOff val="25000"/>
                  </a:schemeClr>
                </a:solidFill>
              </a:rPr>
              <a:t>Can’t change status after discharge.”  HUGE!  Many disputed statuses are not resolved until after discharge.  Ensure this is allowed in contract language.</a:t>
            </a:r>
          </a:p>
          <a:p>
            <a:pPr lvl="1" eaLnBrk="1" fontAlgn="auto" hangingPunct="1">
              <a:spcAft>
                <a:spcPts val="0"/>
              </a:spcAft>
              <a:buFont typeface="Wingdings 3" charset="2"/>
              <a:buChar char=""/>
              <a:defRPr/>
            </a:pPr>
            <a:r>
              <a:rPr lang="en-US" altLang="en-US" sz="2000" dirty="0">
                <a:solidFill>
                  <a:srgbClr val="C00000"/>
                </a:solidFill>
              </a:rPr>
              <a:t>EX) Humana IS imposing no change of status after D/C.  HUGE win for Humana as disputed status may involve P2P calls – which can take days to coordinate…pt is discharged with a disputed status… NO !</a:t>
            </a:r>
          </a:p>
          <a:p>
            <a:pPr lvl="1" eaLnBrk="1" fontAlgn="auto" hangingPunct="1">
              <a:spcAft>
                <a:spcPts val="0"/>
              </a:spcAft>
              <a:buFont typeface="Wingdings 3" charset="2"/>
              <a:buChar char=""/>
              <a:defRPr/>
            </a:pPr>
            <a:r>
              <a:rPr lang="en-US" altLang="en-US" sz="2000" dirty="0">
                <a:solidFill>
                  <a:schemeClr val="tx1">
                    <a:lumMod val="75000"/>
                    <a:lumOff val="25000"/>
                  </a:schemeClr>
                </a:solidFill>
              </a:rPr>
              <a:t>“</a:t>
            </a:r>
            <a:r>
              <a:rPr lang="en-US" altLang="en-US" sz="1800" dirty="0">
                <a:solidFill>
                  <a:schemeClr val="tx1">
                    <a:lumMod val="75000"/>
                    <a:lumOff val="25000"/>
                  </a:schemeClr>
                </a:solidFill>
              </a:rPr>
              <a:t>Condition Code 44 has to be done”    HUGE!  Since Part C Medicare has to be contracted for status confirmation, it is not applicable unless contractually included.</a:t>
            </a:r>
          </a:p>
          <a:p>
            <a:pPr lvl="1" eaLnBrk="1" fontAlgn="auto" hangingPunct="1">
              <a:spcAft>
                <a:spcPts val="0"/>
              </a:spcAft>
              <a:buFont typeface="Wingdings 3" charset="2"/>
              <a:buChar char=""/>
              <a:defRPr/>
            </a:pPr>
            <a:r>
              <a:rPr lang="en-US" altLang="en-US" sz="1800" dirty="0">
                <a:solidFill>
                  <a:srgbClr val="C00000"/>
                </a:solidFill>
              </a:rPr>
              <a:t>Managed Part C plans ‘quote’ CC 44 for disputed status – inpt back to obs.  Again, unless it clearly states that CC 44 is part of the contract – it is not used.  HUGE win for the payer as disputes can take days to resolve – SO pt is an inpt until dispute is resolved.  DO NOT Allow – ‘we follow CMS guidelines’ without additional clarity. </a:t>
            </a:r>
          </a:p>
          <a:p>
            <a:pPr eaLnBrk="1" fontAlgn="auto" hangingPunct="1">
              <a:spcAft>
                <a:spcPts val="0"/>
              </a:spcAft>
              <a:buFont typeface="Wingdings 3" charset="2"/>
              <a:buChar char=""/>
              <a:defRPr/>
            </a:pPr>
            <a:endParaRPr lang="en-US" altLang="en-US" dirty="0">
              <a:solidFill>
                <a:schemeClr val="tx1">
                  <a:lumMod val="75000"/>
                  <a:lumOff val="25000"/>
                </a:schemeClr>
              </a:solidFill>
            </a:endParaRPr>
          </a:p>
        </p:txBody>
      </p:sp>
      <p:sp>
        <p:nvSpPr>
          <p:cNvPr id="2" name="Footer Placeholder 1">
            <a:extLst>
              <a:ext uri="{FF2B5EF4-FFF2-40B4-BE49-F238E27FC236}">
                <a16:creationId xmlns:a16="http://schemas.microsoft.com/office/drawing/2014/main" id="{60BB4934-DF32-40C1-B850-6C7460D1C25D}"/>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78853" name="Slide Number Placeholder 3">
            <a:extLst>
              <a:ext uri="{FF2B5EF4-FFF2-40B4-BE49-F238E27FC236}">
                <a16:creationId xmlns:a16="http://schemas.microsoft.com/office/drawing/2014/main" id="{C8F7481E-CB3D-4A03-99C5-8E9F701FA8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27AC6B66-5FCA-4A20-BB3C-B9A55FD4CB2F}"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22</a:t>
            </a:fld>
            <a:endParaRPr lang="en-US" altLang="en-US" dirty="0">
              <a:solidFill>
                <a:srgbClr val="898989"/>
              </a:solidFill>
              <a:latin typeface="Arial" panose="020B0604020202020204" pitchFamily="34" charset="0"/>
              <a:cs typeface="Arial" panose="020B0604020202020204" pitchFamily="34" charset="0"/>
            </a:endParaRPr>
          </a:p>
        </p:txBody>
      </p:sp>
      <p:pic>
        <p:nvPicPr>
          <p:cNvPr id="78854" name="Picture 5" descr="j0316864">
            <a:extLst>
              <a:ext uri="{FF2B5EF4-FFF2-40B4-BE49-F238E27FC236}">
                <a16:creationId xmlns:a16="http://schemas.microsoft.com/office/drawing/2014/main" id="{A6331DCF-7E7D-4343-B063-F1757103D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0"/>
            <a:ext cx="2667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41BD57CC-29FB-4119-BD98-F643BA8040ED}"/>
              </a:ext>
            </a:extLst>
          </p:cNvPr>
          <p:cNvSpPr>
            <a:spLocks noGrp="1" noChangeArrowheads="1"/>
          </p:cNvSpPr>
          <p:nvPr>
            <p:ph type="title"/>
          </p:nvPr>
        </p:nvSpPr>
        <p:spPr>
          <a:xfrm>
            <a:off x="2133600" y="609600"/>
            <a:ext cx="7010400" cy="1320800"/>
          </a:xfrm>
        </p:spPr>
        <p:txBody>
          <a:bodyPr/>
          <a:lstStyle/>
          <a:p>
            <a:pPr eaLnBrk="1" hangingPunct="1"/>
            <a:r>
              <a:rPr lang="en-US" altLang="en-US" b="1">
                <a:solidFill>
                  <a:schemeClr val="tx1"/>
                </a:solidFill>
              </a:rPr>
              <a:t>Update – United =</a:t>
            </a:r>
            <a:r>
              <a:rPr lang="en-US" altLang="en-US" sz="2800" b="1">
                <a:solidFill>
                  <a:schemeClr val="tx1"/>
                </a:solidFill>
              </a:rPr>
              <a:t>25% market share</a:t>
            </a:r>
            <a:endParaRPr lang="en-US" altLang="en-US" b="1">
              <a:solidFill>
                <a:schemeClr val="tx1"/>
              </a:solidFill>
            </a:endParaRPr>
          </a:p>
        </p:txBody>
      </p:sp>
      <p:sp>
        <p:nvSpPr>
          <p:cNvPr id="33795" name="Content Placeholder 2">
            <a:extLst>
              <a:ext uri="{FF2B5EF4-FFF2-40B4-BE49-F238E27FC236}">
                <a16:creationId xmlns:a16="http://schemas.microsoft.com/office/drawing/2014/main" id="{058CBEFF-2A2A-41F0-AC90-D6E219E6851A}"/>
              </a:ext>
            </a:extLst>
          </p:cNvPr>
          <p:cNvSpPr>
            <a:spLocks noGrp="1"/>
          </p:cNvSpPr>
          <p:nvPr>
            <p:ph idx="1"/>
          </p:nvPr>
        </p:nvSpPr>
        <p:spPr>
          <a:xfrm>
            <a:off x="1981200" y="1463676"/>
            <a:ext cx="8229600" cy="4708525"/>
          </a:xfrm>
        </p:spPr>
        <p:txBody>
          <a:bodyPr rtlCol="0">
            <a:normAutofit lnSpcReduction="10000"/>
          </a:bodyPr>
          <a:lstStyle/>
          <a:p>
            <a:pPr eaLnBrk="1" fontAlgn="auto" hangingPunct="1">
              <a:spcAft>
                <a:spcPts val="0"/>
              </a:spcAft>
              <a:buFont typeface="Wingdings 3" charset="2"/>
              <a:buChar char=""/>
              <a:defRPr/>
            </a:pPr>
            <a:r>
              <a:rPr lang="en-US" altLang="en-US">
                <a:solidFill>
                  <a:schemeClr val="tx1">
                    <a:lumMod val="75000"/>
                    <a:lumOff val="25000"/>
                  </a:schemeClr>
                </a:solidFill>
              </a:rPr>
              <a:t>As of Aug 2015, UHC no longer uses the CMS two-midnight standard to make inpt admission determination.</a:t>
            </a:r>
          </a:p>
          <a:p>
            <a:pPr eaLnBrk="1" fontAlgn="auto" hangingPunct="1">
              <a:spcAft>
                <a:spcPts val="0"/>
              </a:spcAft>
              <a:buFont typeface="Wingdings 3" charset="2"/>
              <a:buChar char=""/>
              <a:defRPr/>
            </a:pPr>
            <a:r>
              <a:rPr lang="en-US" altLang="en-US">
                <a:solidFill>
                  <a:schemeClr val="tx1">
                    <a:lumMod val="75000"/>
                    <a:lumOff val="25000"/>
                  </a:schemeClr>
                </a:solidFill>
              </a:rPr>
              <a:t>UHC believes the best way to help UHC’s members get access to the care they need is to relay on evidence-based guidelines and treatments.  Evidence-based guidelines allow UHC to review a member’s health condition based on the clinical documentation and provide consistent, clinically validated decisions for hospital admissions.</a:t>
            </a:r>
          </a:p>
          <a:p>
            <a:pPr eaLnBrk="1" fontAlgn="auto" hangingPunct="1">
              <a:spcAft>
                <a:spcPts val="0"/>
              </a:spcAft>
              <a:buFont typeface="Wingdings 3" charset="2"/>
              <a:buChar char=""/>
              <a:defRPr/>
            </a:pPr>
            <a:r>
              <a:rPr lang="en-US" altLang="en-US">
                <a:solidFill>
                  <a:schemeClr val="tx1">
                    <a:lumMod val="75000"/>
                    <a:lumOff val="25000"/>
                  </a:schemeClr>
                </a:solidFill>
              </a:rPr>
              <a:t>More specifically, </a:t>
            </a:r>
            <a:r>
              <a:rPr lang="en-US" altLang="en-US" b="1">
                <a:solidFill>
                  <a:schemeClr val="tx1">
                    <a:lumMod val="75000"/>
                    <a:lumOff val="25000"/>
                  </a:schemeClr>
                </a:solidFill>
              </a:rPr>
              <a:t>United uses Milliman Care Guidelines (MCG) to determine </a:t>
            </a:r>
            <a:r>
              <a:rPr lang="en-US" altLang="en-US">
                <a:solidFill>
                  <a:schemeClr val="tx1">
                    <a:lumMod val="75000"/>
                    <a:lumOff val="25000"/>
                  </a:schemeClr>
                </a:solidFill>
              </a:rPr>
              <a:t>medical necessity and the appropriate level of care.</a:t>
            </a:r>
          </a:p>
          <a:p>
            <a:pPr eaLnBrk="1" fontAlgn="auto" hangingPunct="1">
              <a:spcAft>
                <a:spcPts val="0"/>
              </a:spcAft>
              <a:buFont typeface="Wingdings 3" charset="2"/>
              <a:buChar char=""/>
              <a:defRPr/>
            </a:pPr>
            <a:r>
              <a:rPr lang="en-US" altLang="en-US">
                <a:solidFill>
                  <a:schemeClr val="tx1">
                    <a:lumMod val="75000"/>
                    <a:lumOff val="25000"/>
                  </a:schemeClr>
                </a:solidFill>
              </a:rPr>
              <a:t>UHC will also provide a copy of MCG criteria upon request before, during, or after  a reconsideration request.</a:t>
            </a:r>
          </a:p>
          <a:p>
            <a:pPr eaLnBrk="1" fontAlgn="auto" hangingPunct="1">
              <a:spcAft>
                <a:spcPts val="0"/>
              </a:spcAft>
              <a:buFont typeface="Wingdings 3" charset="2"/>
              <a:buChar char=""/>
              <a:defRPr/>
            </a:pPr>
            <a:r>
              <a:rPr lang="en-US" altLang="en-US" b="1">
                <a:solidFill>
                  <a:srgbClr val="FF0000"/>
                </a:solidFill>
              </a:rPr>
              <a:t>Sites should now consider:  “If appeal results in an adverse decision, we request a copy of the individual criteria used to determine medical necessity be provided with the determination.”   </a:t>
            </a:r>
          </a:p>
          <a:p>
            <a:pPr eaLnBrk="1" fontAlgn="auto" hangingPunct="1">
              <a:spcAft>
                <a:spcPts val="0"/>
              </a:spcAft>
              <a:buFont typeface="Wingdings 3" charset="2"/>
              <a:buChar char=""/>
              <a:defRPr/>
            </a:pPr>
            <a:r>
              <a:rPr lang="en-US" altLang="en-US">
                <a:solidFill>
                  <a:schemeClr val="tx1">
                    <a:lumMod val="75000"/>
                    <a:lumOff val="25000"/>
                  </a:schemeClr>
                </a:solidFill>
              </a:rPr>
              <a:t>Per UHC 2016 Provider Manual – pp 113-114  Criteria for Determining Medical Necessity.</a:t>
            </a:r>
          </a:p>
        </p:txBody>
      </p:sp>
      <p:sp>
        <p:nvSpPr>
          <p:cNvPr id="2" name="Footer Placeholder 1">
            <a:extLst>
              <a:ext uri="{FF2B5EF4-FFF2-40B4-BE49-F238E27FC236}">
                <a16:creationId xmlns:a16="http://schemas.microsoft.com/office/drawing/2014/main" id="{70C8E67D-A51D-4F70-9D39-C6D77418822D}"/>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79877" name="Slide Number Placeholder 3">
            <a:extLst>
              <a:ext uri="{FF2B5EF4-FFF2-40B4-BE49-F238E27FC236}">
                <a16:creationId xmlns:a16="http://schemas.microsoft.com/office/drawing/2014/main" id="{5A65CB0F-4975-46BD-B04A-E59DB71C16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821AF162-7C6A-452B-8BAC-D6444E652CAF}"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23</a:t>
            </a:fld>
            <a:endParaRPr lang="en-US" altLang="en-US" dirty="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F326A16-8A0C-4DBE-9E55-C4C10395E676}"/>
              </a:ext>
            </a:extLst>
          </p:cNvPr>
          <p:cNvSpPr>
            <a:spLocks noGrp="1"/>
          </p:cNvSpPr>
          <p:nvPr>
            <p:ph type="title"/>
          </p:nvPr>
        </p:nvSpPr>
        <p:spPr>
          <a:xfrm>
            <a:off x="1981200" y="260350"/>
            <a:ext cx="8229600" cy="1143000"/>
          </a:xfrm>
        </p:spPr>
        <p:txBody>
          <a:bodyPr rtlCol="0">
            <a:normAutofit fontScale="90000"/>
          </a:bodyPr>
          <a:lstStyle/>
          <a:p>
            <a:pPr eaLnBrk="1" fontAlgn="auto" hangingPunct="1">
              <a:spcAft>
                <a:spcPts val="0"/>
              </a:spcAft>
              <a:defRPr/>
            </a:pPr>
            <a:r>
              <a:rPr lang="en-US" altLang="en-US" dirty="0">
                <a:solidFill>
                  <a:schemeClr val="tx1"/>
                </a:solidFill>
              </a:rPr>
              <a:t>Non-Participating update –United</a:t>
            </a:r>
            <a:br>
              <a:rPr lang="en-US" altLang="en-US" dirty="0">
                <a:solidFill>
                  <a:schemeClr val="tx1"/>
                </a:solidFill>
              </a:rPr>
            </a:br>
            <a:r>
              <a:rPr lang="en-US" altLang="en-US" sz="2800" dirty="0">
                <a:solidFill>
                  <a:schemeClr val="tx1"/>
                </a:solidFill>
              </a:rPr>
              <a:t>Applies to Medicare Mgd/Advantage and Commercial </a:t>
            </a:r>
          </a:p>
        </p:txBody>
      </p:sp>
      <p:sp>
        <p:nvSpPr>
          <p:cNvPr id="3" name="Content Placeholder 2">
            <a:extLst>
              <a:ext uri="{FF2B5EF4-FFF2-40B4-BE49-F238E27FC236}">
                <a16:creationId xmlns:a16="http://schemas.microsoft.com/office/drawing/2014/main" id="{C96CD774-EFAA-4C81-A816-BDDD884BD79E}"/>
              </a:ext>
            </a:extLst>
          </p:cNvPr>
          <p:cNvSpPr>
            <a:spLocks noGrp="1"/>
          </p:cNvSpPr>
          <p:nvPr>
            <p:ph idx="1"/>
          </p:nvPr>
        </p:nvSpPr>
        <p:spPr>
          <a:xfrm>
            <a:off x="2133601" y="1403351"/>
            <a:ext cx="6348413" cy="4638675"/>
          </a:xfrm>
        </p:spPr>
        <p:txBody>
          <a:bodyPr rtlCol="0">
            <a:noAutofit/>
          </a:bodyPr>
          <a:lstStyle/>
          <a:p>
            <a:pPr marL="457200" indent="-457200" eaLnBrk="1" fontAlgn="auto" hangingPunct="1">
              <a:spcAft>
                <a:spcPts val="0"/>
              </a:spcAft>
              <a:buFont typeface="+mj-lt"/>
              <a:buAutoNum type="arabicPeriod"/>
              <a:defRPr/>
            </a:pPr>
            <a:r>
              <a:rPr lang="en-US" sz="1400" dirty="0">
                <a:solidFill>
                  <a:schemeClr val="tx1">
                    <a:lumMod val="75000"/>
                    <a:lumOff val="25000"/>
                  </a:schemeClr>
                </a:solidFill>
              </a:rPr>
              <a:t>New Regional Director for SC- updated change in policy toward non-participating facilities and the loss of ability to interact with United.</a:t>
            </a:r>
          </a:p>
          <a:p>
            <a:pPr marL="457200" indent="-457200" eaLnBrk="1" fontAlgn="auto" hangingPunct="1">
              <a:spcAft>
                <a:spcPts val="0"/>
              </a:spcAft>
              <a:buFont typeface="+mj-lt"/>
              <a:buAutoNum type="arabicPeriod"/>
              <a:defRPr/>
            </a:pPr>
            <a:r>
              <a:rPr lang="en-US" sz="1400" b="1" dirty="0">
                <a:solidFill>
                  <a:srgbClr val="FF0000"/>
                </a:solidFill>
              </a:rPr>
              <a:t>Non-Par will no longer have any cases concurrently reviewed. </a:t>
            </a:r>
          </a:p>
          <a:p>
            <a:pPr marL="457200" indent="-457200" eaLnBrk="1" fontAlgn="auto" hangingPunct="1">
              <a:spcAft>
                <a:spcPts val="0"/>
              </a:spcAft>
              <a:buFont typeface="+mj-lt"/>
              <a:buAutoNum type="arabicPeriod"/>
              <a:defRPr/>
            </a:pPr>
            <a:r>
              <a:rPr lang="en-US" sz="1400" dirty="0">
                <a:solidFill>
                  <a:schemeClr val="tx1">
                    <a:lumMod val="75000"/>
                    <a:lumOff val="25000"/>
                  </a:schemeClr>
                </a:solidFill>
              </a:rPr>
              <a:t>Peer to Peer discussions will no longer be available (no concurrent)</a:t>
            </a:r>
          </a:p>
          <a:p>
            <a:pPr marL="457200" indent="-457200" eaLnBrk="1" fontAlgn="auto" hangingPunct="1">
              <a:spcAft>
                <a:spcPts val="0"/>
              </a:spcAft>
              <a:buFont typeface="+mj-lt"/>
              <a:buAutoNum type="arabicPeriod"/>
              <a:defRPr/>
            </a:pPr>
            <a:r>
              <a:rPr lang="en-US" sz="1400" dirty="0">
                <a:solidFill>
                  <a:schemeClr val="tx1">
                    <a:lumMod val="75000"/>
                    <a:lumOff val="25000"/>
                  </a:schemeClr>
                </a:solidFill>
              </a:rPr>
              <a:t>All cases will be retrospectively reviewed by Change Healthcare/</a:t>
            </a:r>
            <a:r>
              <a:rPr lang="en-US" sz="1400" dirty="0" err="1">
                <a:solidFill>
                  <a:schemeClr val="tx1">
                    <a:lumMod val="75000"/>
                    <a:lumOff val="25000"/>
                  </a:schemeClr>
                </a:solidFill>
              </a:rPr>
              <a:t>EquiClaims</a:t>
            </a:r>
            <a:r>
              <a:rPr lang="en-US" sz="1400" dirty="0">
                <a:solidFill>
                  <a:schemeClr val="tx1">
                    <a:lumMod val="75000"/>
                    <a:lumOff val="25000"/>
                  </a:schemeClr>
                </a:solidFill>
              </a:rPr>
              <a:t> and </a:t>
            </a:r>
            <a:r>
              <a:rPr lang="en-US" sz="1400" dirty="0" err="1">
                <a:solidFill>
                  <a:schemeClr val="tx1">
                    <a:lumMod val="75000"/>
                    <a:lumOff val="25000"/>
                  </a:schemeClr>
                </a:solidFill>
              </a:rPr>
              <a:t>Cotiviti</a:t>
            </a:r>
            <a:r>
              <a:rPr lang="en-US" sz="1400" dirty="0">
                <a:solidFill>
                  <a:schemeClr val="tx1">
                    <a:lumMod val="75000"/>
                    <a:lumOff val="25000"/>
                  </a:schemeClr>
                </a:solidFill>
              </a:rPr>
              <a:t> –who United contracts with to do their reviews.</a:t>
            </a:r>
          </a:p>
          <a:p>
            <a:pPr marL="457200" indent="-457200" eaLnBrk="1" fontAlgn="auto" hangingPunct="1">
              <a:spcAft>
                <a:spcPts val="0"/>
              </a:spcAft>
              <a:buFont typeface="+mj-lt"/>
              <a:buAutoNum type="arabicPeriod"/>
              <a:defRPr/>
            </a:pPr>
            <a:r>
              <a:rPr lang="en-US" sz="1400" dirty="0">
                <a:solidFill>
                  <a:schemeClr val="tx1">
                    <a:lumMod val="75000"/>
                    <a:lumOff val="25000"/>
                  </a:schemeClr>
                </a:solidFill>
              </a:rPr>
              <a:t>Initial appeals will have to go to whichever contractor issued the denial and if the appeal is signed by a physician –then it will be reviewed by a Medical Director.  Otherwise you will have to appeal up to 3 X to the contractor to eventually have it reviewed by the Medical Director after which you would have one chance to appeal to United but no guarantee of Medical Director involvement.</a:t>
            </a:r>
          </a:p>
          <a:p>
            <a:pPr marL="457200" indent="-457200" eaLnBrk="1" fontAlgn="auto" hangingPunct="1">
              <a:spcAft>
                <a:spcPts val="0"/>
              </a:spcAft>
              <a:buFont typeface="+mj-lt"/>
              <a:buAutoNum type="arabicPeriod"/>
              <a:defRPr/>
            </a:pPr>
            <a:r>
              <a:rPr lang="en-US" sz="1400" dirty="0">
                <a:solidFill>
                  <a:schemeClr val="tx1">
                    <a:lumMod val="75000"/>
                    <a:lumOff val="25000"/>
                  </a:schemeClr>
                </a:solidFill>
              </a:rPr>
              <a:t>Non-par facilities still required to notify United of an admission but they will no longer be allowed to submit any clinical information since no concurrent review will be allowed.</a:t>
            </a:r>
          </a:p>
          <a:p>
            <a:pPr marL="457200" indent="-457200" eaLnBrk="1" fontAlgn="auto" hangingPunct="1">
              <a:spcAft>
                <a:spcPts val="0"/>
              </a:spcAft>
              <a:buFont typeface="+mj-lt"/>
              <a:buAutoNum type="arabicPeriod"/>
              <a:defRPr/>
            </a:pPr>
            <a:r>
              <a:rPr lang="en-US" sz="1400" dirty="0">
                <a:solidFill>
                  <a:schemeClr val="tx1">
                    <a:lumMod val="75000"/>
                    <a:lumOff val="25000"/>
                  </a:schemeClr>
                </a:solidFill>
              </a:rPr>
              <a:t>Watch addresses on denial letters… could be wrong – miss deadline. </a:t>
            </a:r>
          </a:p>
          <a:p>
            <a:pPr marL="0" indent="0" eaLnBrk="1" fontAlgn="auto" hangingPunct="1">
              <a:spcAft>
                <a:spcPts val="0"/>
              </a:spcAft>
              <a:buNone/>
              <a:defRPr/>
            </a:pPr>
            <a:r>
              <a:rPr lang="en-US" sz="1400" dirty="0">
                <a:solidFill>
                  <a:schemeClr val="tx1">
                    <a:lumMod val="75000"/>
                    <a:lumOff val="25000"/>
                  </a:schemeClr>
                </a:solidFill>
              </a:rPr>
              <a:t>*Thanks, Dr. Baker, Self Regional Healthcare*  7-17</a:t>
            </a:r>
          </a:p>
        </p:txBody>
      </p:sp>
      <p:sp>
        <p:nvSpPr>
          <p:cNvPr id="4" name="Footer Placeholder 3">
            <a:extLst>
              <a:ext uri="{FF2B5EF4-FFF2-40B4-BE49-F238E27FC236}">
                <a16:creationId xmlns:a16="http://schemas.microsoft.com/office/drawing/2014/main" id="{54B759F3-1F00-4E32-8C7B-E3F5CC037AE4}"/>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80901" name="Slide Number Placeholder 4">
            <a:extLst>
              <a:ext uri="{FF2B5EF4-FFF2-40B4-BE49-F238E27FC236}">
                <a16:creationId xmlns:a16="http://schemas.microsoft.com/office/drawing/2014/main" id="{9B48DE64-2364-402B-8D50-29EFA7D7C3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35C45D71-F1D5-4CEB-AF31-F67EA72C34BD}"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24</a:t>
            </a:fld>
            <a:endParaRPr lang="en-US" altLang="en-US" dirty="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F9DF3054-0EA3-4C20-9340-05D228258F2E}"/>
              </a:ext>
            </a:extLst>
          </p:cNvPr>
          <p:cNvSpPr>
            <a:spLocks noGrp="1" noChangeArrowheads="1"/>
          </p:cNvSpPr>
          <p:nvPr>
            <p:ph type="title"/>
          </p:nvPr>
        </p:nvSpPr>
        <p:spPr/>
        <p:txBody>
          <a:bodyPr/>
          <a:lstStyle/>
          <a:p>
            <a:r>
              <a:rPr lang="en-US" altLang="en-US">
                <a:solidFill>
                  <a:schemeClr val="tx1"/>
                </a:solidFill>
              </a:rPr>
              <a:t>Payer‘mis-information’ for Medicare Advantage plans</a:t>
            </a:r>
          </a:p>
        </p:txBody>
      </p:sp>
      <p:sp>
        <p:nvSpPr>
          <p:cNvPr id="81923" name="Content Placeholder 2">
            <a:extLst>
              <a:ext uri="{FF2B5EF4-FFF2-40B4-BE49-F238E27FC236}">
                <a16:creationId xmlns:a16="http://schemas.microsoft.com/office/drawing/2014/main" id="{EC85389B-DA57-435C-B716-F562A144FA4E}"/>
              </a:ext>
            </a:extLst>
          </p:cNvPr>
          <p:cNvSpPr>
            <a:spLocks noGrp="1" noChangeArrowheads="1"/>
          </p:cNvSpPr>
          <p:nvPr>
            <p:ph idx="1"/>
          </p:nvPr>
        </p:nvSpPr>
        <p:spPr>
          <a:xfrm>
            <a:off x="2133601" y="1930401"/>
            <a:ext cx="6348413" cy="4111625"/>
          </a:xfrm>
        </p:spPr>
        <p:txBody>
          <a:bodyPr/>
          <a:lstStyle/>
          <a:p>
            <a:r>
              <a:rPr lang="en-US" altLang="en-US"/>
              <a:t>“</a:t>
            </a:r>
            <a:r>
              <a:rPr lang="en-US" altLang="en-US" sz="1600"/>
              <a:t>Recently we received a denial for a status 3 years after the encounter.  The pt was here for an OP Hemorrhoid procedure developing vomiting with distension of a colonic ileus. History of Olgilvie syndrome failed 48 hrs of outpt treatment.  Inpt was approved thru payer contact prior to billing/3 years ago. Now the 3</a:t>
            </a:r>
            <a:r>
              <a:rPr lang="en-US" altLang="en-US" sz="1600" baseline="30000"/>
              <a:t>rd</a:t>
            </a:r>
            <a:r>
              <a:rPr lang="en-US" altLang="en-US" sz="1600"/>
              <a:t> party vendor is stating he did not meet inpatient criteria.”</a:t>
            </a:r>
          </a:p>
          <a:p>
            <a:r>
              <a:rPr lang="en-US" altLang="en-US">
                <a:solidFill>
                  <a:srgbClr val="C00000"/>
                </a:solidFill>
              </a:rPr>
              <a:t>Medicare Managed Care Manual, Cpt 4, Section 10.16.  And Program Integrity, Cpt 6, Section 6.1.3 Medical necessity applies:</a:t>
            </a:r>
          </a:p>
          <a:p>
            <a:r>
              <a:rPr lang="en-US" altLang="en-US" b="1">
                <a:solidFill>
                  <a:srgbClr val="C00000"/>
                </a:solidFill>
              </a:rPr>
              <a:t>“If the plan approved the furnishing of a service thru an advance determination of coverage, it may not deny coverage later on the basis of a lack of medical necessity.”   YAHOO!</a:t>
            </a:r>
          </a:p>
          <a:p>
            <a:r>
              <a:rPr lang="en-US" altLang="en-US">
                <a:solidFill>
                  <a:srgbClr val="C00000"/>
                </a:solidFill>
              </a:rPr>
              <a:t>Turn in abuse to CMS – as oversight for all MA Plans.</a:t>
            </a:r>
          </a:p>
        </p:txBody>
      </p:sp>
      <p:sp>
        <p:nvSpPr>
          <p:cNvPr id="81924" name="Footer Placeholder 3">
            <a:extLst>
              <a:ext uri="{FF2B5EF4-FFF2-40B4-BE49-F238E27FC236}">
                <a16:creationId xmlns:a16="http://schemas.microsoft.com/office/drawing/2014/main" id="{816073D6-D5E9-4E01-B4BA-01C95CA65E0D}"/>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r>
              <a:rPr lang="en-US" altLang="en-US" dirty="0">
                <a:solidFill>
                  <a:srgbClr val="898989"/>
                </a:solidFill>
                <a:latin typeface="Arial" panose="020B0604020202020204" pitchFamily="34" charset="0"/>
                <a:cs typeface="Arial" panose="020B0604020202020204" pitchFamily="34" charset="0"/>
              </a:rPr>
              <a:t>2019</a:t>
            </a:r>
          </a:p>
        </p:txBody>
      </p:sp>
      <p:sp>
        <p:nvSpPr>
          <p:cNvPr id="81925" name="Slide Number Placeholder 4">
            <a:extLst>
              <a:ext uri="{FF2B5EF4-FFF2-40B4-BE49-F238E27FC236}">
                <a16:creationId xmlns:a16="http://schemas.microsoft.com/office/drawing/2014/main" id="{3E9BB643-C28A-4DC7-B497-54754A7B43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5A79169E-BEEC-4100-A76D-77EE6347B59E}"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25</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775AD55-A406-43B8-A3BB-59F91E8623CC}"/>
              </a:ext>
            </a:extLst>
          </p:cNvPr>
          <p:cNvSpPr>
            <a:spLocks noGrp="1" noChangeArrowheads="1"/>
          </p:cNvSpPr>
          <p:nvPr>
            <p:ph type="title"/>
          </p:nvPr>
        </p:nvSpPr>
        <p:spPr>
          <a:xfrm>
            <a:off x="2133601" y="609600"/>
            <a:ext cx="6348413" cy="990600"/>
          </a:xfrm>
        </p:spPr>
        <p:txBody>
          <a:bodyPr/>
          <a:lstStyle/>
          <a:p>
            <a:r>
              <a:rPr lang="en-US" altLang="en-US" b="1">
                <a:solidFill>
                  <a:schemeClr val="tx1"/>
                </a:solidFill>
              </a:rPr>
              <a:t>More payer anguish -Place of service Audits</a:t>
            </a:r>
          </a:p>
        </p:txBody>
      </p:sp>
      <p:sp>
        <p:nvSpPr>
          <p:cNvPr id="82947" name="Content Placeholder 2">
            <a:extLst>
              <a:ext uri="{FF2B5EF4-FFF2-40B4-BE49-F238E27FC236}">
                <a16:creationId xmlns:a16="http://schemas.microsoft.com/office/drawing/2014/main" id="{C2F5262C-43D6-4159-B6A6-68E901A2482A}"/>
              </a:ext>
            </a:extLst>
          </p:cNvPr>
          <p:cNvSpPr>
            <a:spLocks noGrp="1" noChangeArrowheads="1"/>
          </p:cNvSpPr>
          <p:nvPr>
            <p:ph idx="1"/>
          </p:nvPr>
        </p:nvSpPr>
        <p:spPr>
          <a:xfrm>
            <a:off x="2133601" y="1981200"/>
            <a:ext cx="6348413" cy="4267200"/>
          </a:xfrm>
        </p:spPr>
        <p:txBody>
          <a:bodyPr/>
          <a:lstStyle/>
          <a:p>
            <a:r>
              <a:rPr lang="en-US" altLang="en-US"/>
              <a:t>“One carrier has enlisted HDI to audit place of service.  They sent us 10 cases, all Medicare Advantage, DOS vary from 2016-2018, only one case had a 1 day LOS and they all say the same thing:  “The patient could have been safely and appropriately cared for in an outpt level of care.”  Now that sounds like a medical necessity denial to me.  The kicker?  I have already been denied 4 of these cases (back in 2016 and 17) and one was overturned by peer to peer, the other three were overturned on written appeal.  How can this be possible? “   Western Conn.  8-18</a:t>
            </a:r>
          </a:p>
          <a:p>
            <a:r>
              <a:rPr lang="en-US" altLang="en-US"/>
              <a:t>SEE PG 18.  It can’t!  But think of the wasted administrative costs to continue to a) track, b) defend and c) repeat defend.  Track and trend and turn all costs into Contracting.  </a:t>
            </a:r>
          </a:p>
        </p:txBody>
      </p:sp>
      <p:sp>
        <p:nvSpPr>
          <p:cNvPr id="4" name="Footer Placeholder 3">
            <a:extLst>
              <a:ext uri="{FF2B5EF4-FFF2-40B4-BE49-F238E27FC236}">
                <a16:creationId xmlns:a16="http://schemas.microsoft.com/office/drawing/2014/main" id="{5099513B-2031-4BDB-9A1E-6E794D7670CA}"/>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82949" name="Slide Number Placeholder 4">
            <a:extLst>
              <a:ext uri="{FF2B5EF4-FFF2-40B4-BE49-F238E27FC236}">
                <a16:creationId xmlns:a16="http://schemas.microsoft.com/office/drawing/2014/main" id="{08A60BE5-E31A-4D14-B2F4-073F6419BA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44CAF812-F9E6-4549-B130-96521FA69CF4}"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26</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004834D9-F8A9-4033-A8AA-D510A36284EE}"/>
              </a:ext>
            </a:extLst>
          </p:cNvPr>
          <p:cNvSpPr>
            <a:spLocks noGrp="1" noChangeArrowheads="1"/>
          </p:cNvSpPr>
          <p:nvPr>
            <p:ph type="title"/>
          </p:nvPr>
        </p:nvSpPr>
        <p:spPr/>
        <p:txBody>
          <a:bodyPr/>
          <a:lstStyle/>
          <a:p>
            <a:r>
              <a:rPr lang="en-US" altLang="en-US" b="1">
                <a:solidFill>
                  <a:schemeClr val="tx1"/>
                </a:solidFill>
              </a:rPr>
              <a:t>More payer anguish - Outpt</a:t>
            </a:r>
          </a:p>
        </p:txBody>
      </p:sp>
      <p:sp>
        <p:nvSpPr>
          <p:cNvPr id="83971" name="Content Placeholder 2">
            <a:extLst>
              <a:ext uri="{FF2B5EF4-FFF2-40B4-BE49-F238E27FC236}">
                <a16:creationId xmlns:a16="http://schemas.microsoft.com/office/drawing/2014/main" id="{923FB271-82FE-4582-A9A4-DDDE335E7E2C}"/>
              </a:ext>
            </a:extLst>
          </p:cNvPr>
          <p:cNvSpPr>
            <a:spLocks noGrp="1" noChangeArrowheads="1"/>
          </p:cNvSpPr>
          <p:nvPr>
            <p:ph idx="1"/>
          </p:nvPr>
        </p:nvSpPr>
        <p:spPr>
          <a:xfrm>
            <a:off x="2133601" y="1295401"/>
            <a:ext cx="6348413" cy="4746625"/>
          </a:xfrm>
        </p:spPr>
        <p:txBody>
          <a:bodyPr/>
          <a:lstStyle/>
          <a:p>
            <a:r>
              <a:rPr lang="en-US" altLang="en-US"/>
              <a:t>“For the last month or so, we have been getting letters from </a:t>
            </a:r>
            <a:r>
              <a:rPr lang="en-US" altLang="en-US" u="sng"/>
              <a:t>UHC wanting the medical records on all our outpt</a:t>
            </a:r>
            <a:r>
              <a:rPr lang="en-US" altLang="en-US"/>
              <a:t> services and even if they are the 2</a:t>
            </a:r>
            <a:r>
              <a:rPr lang="en-US" altLang="en-US" baseline="30000"/>
              <a:t>nd</a:t>
            </a:r>
            <a:r>
              <a:rPr lang="en-US" altLang="en-US"/>
              <a:t> payer and owe us under $100, they want the records.  They are asking for records for a simple CBC, strep test, drug screening, mammo,and colonoscopies.  In many cases, it is costing us more to send them the medical record than what our actual reimbursement would be.  I filed a complaint with our UHC Advocate and we have a phone call set up.  They are calling it “pre-payment letters.’   In many cases we have a prior authorization and they are still wanting the </a:t>
            </a:r>
            <a:r>
              <a:rPr lang="en-US" altLang="en-US" u="sng"/>
              <a:t>complete medical records</a:t>
            </a:r>
            <a:r>
              <a:rPr lang="en-US" altLang="en-US"/>
              <a:t>.  Now other payers are starting to do the same thing.”  Ill small hospital</a:t>
            </a:r>
          </a:p>
          <a:p>
            <a:r>
              <a:rPr lang="en-US" altLang="en-US"/>
              <a:t>Most are commercial UHC and we are contracted..</a:t>
            </a:r>
          </a:p>
          <a:p>
            <a:r>
              <a:rPr lang="en-US" altLang="en-US"/>
              <a:t>No idea why we would agree to this but under PROTOCOL, we have to respond.  </a:t>
            </a:r>
          </a:p>
        </p:txBody>
      </p:sp>
      <p:sp>
        <p:nvSpPr>
          <p:cNvPr id="4" name="Footer Placeholder 3">
            <a:extLst>
              <a:ext uri="{FF2B5EF4-FFF2-40B4-BE49-F238E27FC236}">
                <a16:creationId xmlns:a16="http://schemas.microsoft.com/office/drawing/2014/main" id="{BB9363E3-2E10-435A-BC3E-ADE2FC072A3D}"/>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83973" name="Slide Number Placeholder 4">
            <a:extLst>
              <a:ext uri="{FF2B5EF4-FFF2-40B4-BE49-F238E27FC236}">
                <a16:creationId xmlns:a16="http://schemas.microsoft.com/office/drawing/2014/main" id="{4AED53B2-BE01-485F-A7E9-7DBFDB6FA1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6313155C-E344-4208-8929-AEF63F5193AF}"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27</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3852-D75D-4739-AAA0-F67CB4257FB1}"/>
              </a:ext>
            </a:extLst>
          </p:cNvPr>
          <p:cNvSpPr>
            <a:spLocks noGrp="1"/>
          </p:cNvSpPr>
          <p:nvPr>
            <p:ph type="title"/>
          </p:nvPr>
        </p:nvSpPr>
        <p:spPr>
          <a:xfrm>
            <a:off x="2133601" y="609600"/>
            <a:ext cx="6348413" cy="1028700"/>
          </a:xfrm>
        </p:spPr>
        <p:txBody>
          <a:bodyPr/>
          <a:lstStyle/>
          <a:p>
            <a:pPr>
              <a:defRPr/>
            </a:pPr>
            <a:r>
              <a:rPr lang="en-US" sz="2400" b="1" dirty="0">
                <a:solidFill>
                  <a:schemeClr val="accent5"/>
                </a:solidFill>
              </a:rPr>
              <a:t>CMS making changes – impacts all payers?</a:t>
            </a:r>
            <a:br>
              <a:rPr lang="en-US" sz="2400" b="1" dirty="0">
                <a:solidFill>
                  <a:schemeClr val="accent5"/>
                </a:solidFill>
              </a:rPr>
            </a:br>
            <a:r>
              <a:rPr lang="en-US" sz="2400" b="1" dirty="0">
                <a:solidFill>
                  <a:schemeClr val="accent5"/>
                </a:solidFill>
              </a:rPr>
              <a:t>Physician E&amp;M office visit leveling system</a:t>
            </a:r>
          </a:p>
        </p:txBody>
      </p:sp>
      <p:sp>
        <p:nvSpPr>
          <p:cNvPr id="3" name="Content Placeholder 2">
            <a:extLst>
              <a:ext uri="{FF2B5EF4-FFF2-40B4-BE49-F238E27FC236}">
                <a16:creationId xmlns:a16="http://schemas.microsoft.com/office/drawing/2014/main" id="{14F74022-5B2E-4D0E-8A3F-32909A08E8E0}"/>
              </a:ext>
            </a:extLst>
          </p:cNvPr>
          <p:cNvSpPr>
            <a:spLocks noGrp="1"/>
          </p:cNvSpPr>
          <p:nvPr>
            <p:ph idx="1"/>
          </p:nvPr>
        </p:nvSpPr>
        <p:spPr>
          <a:xfrm>
            <a:off x="2033589" y="1638301"/>
            <a:ext cx="7210425" cy="4970463"/>
          </a:xfrm>
        </p:spPr>
        <p:txBody>
          <a:bodyPr>
            <a:normAutofit fontScale="92500" lnSpcReduction="10000"/>
          </a:bodyPr>
          <a:lstStyle/>
          <a:p>
            <a:pPr>
              <a:defRPr/>
            </a:pPr>
            <a:r>
              <a:rPr lang="en-US" dirty="0"/>
              <a:t>“CMS is proposing to move from a system with separate documentation requirements for each of the 4 levels that physicians use to a system with </a:t>
            </a:r>
            <a:r>
              <a:rPr lang="en-US" u="sng" dirty="0"/>
              <a:t>just one set of requirements and one payment for all new and a different payment for all established</a:t>
            </a:r>
            <a:r>
              <a:rPr lang="en-US" dirty="0"/>
              <a:t>. (Level 1 is primarily used by nonphysician practitioners.)</a:t>
            </a:r>
          </a:p>
          <a:p>
            <a:pPr>
              <a:defRPr/>
            </a:pPr>
            <a:r>
              <a:rPr lang="en-US" dirty="0"/>
              <a:t>Most specialties would see changes in their overall Medicare payments in the range of 1-2% up or down but we believe that any small negative payment adjustment would be outweighed by the significant reduction in documentation burden.”  Seema Vera 7-18</a:t>
            </a:r>
          </a:p>
          <a:p>
            <a:pPr>
              <a:defRPr/>
            </a:pPr>
            <a:r>
              <a:rPr lang="en-US" sz="1425" b="1" u="sng" dirty="0"/>
              <a:t>Proposed $</a:t>
            </a:r>
            <a:r>
              <a:rPr lang="en-US" sz="1425" b="1" dirty="0"/>
              <a:t>:  New:  L1  $45;  Levels 2-5  $135    *more for 2-3; less for 4-5</a:t>
            </a:r>
          </a:p>
          <a:p>
            <a:pPr>
              <a:defRPr/>
            </a:pPr>
            <a:r>
              <a:rPr lang="en-US" sz="1425" b="1" u="sng" dirty="0"/>
              <a:t>Proposed $:  </a:t>
            </a:r>
            <a:r>
              <a:rPr lang="en-US" sz="1425" b="1" dirty="0"/>
              <a:t>Established  L1  $22;  Levels 2-5   $93   *more for 2-3; less for 4-5.</a:t>
            </a:r>
          </a:p>
          <a:p>
            <a:pPr>
              <a:defRPr/>
            </a:pPr>
            <a:r>
              <a:rPr lang="en-US" dirty="0"/>
              <a:t>All provider groups would receive the same payment  (??Other payers??)</a:t>
            </a:r>
          </a:p>
          <a:p>
            <a:pPr>
              <a:defRPr/>
            </a:pPr>
            <a:r>
              <a:rPr lang="en-US" u="sng" dirty="0"/>
              <a:t>UPDATE:  170 groups commented – only liked 3 things of the proposed change</a:t>
            </a:r>
            <a:r>
              <a:rPr lang="en-US" dirty="0"/>
              <a:t>:</a:t>
            </a:r>
          </a:p>
          <a:p>
            <a:pPr lvl="1">
              <a:defRPr/>
            </a:pPr>
            <a:r>
              <a:rPr lang="en-US" dirty="0"/>
              <a:t>Redocument info already in the hx; remove requirement to justify home visit rather than office visit; revising to focus on hx since last visit.</a:t>
            </a:r>
          </a:p>
        </p:txBody>
      </p:sp>
      <p:sp>
        <p:nvSpPr>
          <p:cNvPr id="84996" name="Slide Number Placeholder 3">
            <a:extLst>
              <a:ext uri="{FF2B5EF4-FFF2-40B4-BE49-F238E27FC236}">
                <a16:creationId xmlns:a16="http://schemas.microsoft.com/office/drawing/2014/main" id="{1C334AA8-900B-4925-B524-8488F0DFA4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8595B3A8-DB33-41BE-83B7-C7B054156C8E}"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28</a:t>
            </a:fld>
            <a:endParaRPr lang="en-US" altLang="en-US" dirty="0">
              <a:solidFill>
                <a:srgbClr val="90C226"/>
              </a:solidFill>
              <a:latin typeface="Arial" panose="020B0604020202020204" pitchFamily="34" charset="0"/>
              <a:cs typeface="Arial" panose="020B0604020202020204" pitchFamily="34" charset="0"/>
            </a:endParaRPr>
          </a:p>
        </p:txBody>
      </p:sp>
      <p:pic>
        <p:nvPicPr>
          <p:cNvPr id="84997" name="Picture 4">
            <a:extLst>
              <a:ext uri="{FF2B5EF4-FFF2-40B4-BE49-F238E27FC236}">
                <a16:creationId xmlns:a16="http://schemas.microsoft.com/office/drawing/2014/main" id="{2B65008E-8FC1-4F0C-A6C9-C42C1F2CB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689" y="249239"/>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455443E6-47B6-478A-ADDA-29E05BFDFF65}"/>
              </a:ext>
            </a:extLst>
          </p:cNvPr>
          <p:cNvSpPr>
            <a:spLocks noGrp="1"/>
          </p:cNvSpPr>
          <p:nvPr>
            <p:ph type="ftr" sz="quarter" idx="11"/>
          </p:nvPr>
        </p:nvSpPr>
        <p:spPr>
          <a:xfrm>
            <a:off x="812800" y="6042026"/>
            <a:ext cx="6163733" cy="365125"/>
          </a:xfrm>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8423-ECB2-4290-B5E7-1A4712805587}"/>
              </a:ext>
            </a:extLst>
          </p:cNvPr>
          <p:cNvSpPr>
            <a:spLocks noGrp="1"/>
          </p:cNvSpPr>
          <p:nvPr>
            <p:ph type="title"/>
          </p:nvPr>
        </p:nvSpPr>
        <p:spPr/>
        <p:txBody>
          <a:bodyPr rtlCol="0">
            <a:normAutofit/>
          </a:bodyPr>
          <a:lstStyle/>
          <a:p>
            <a:pPr eaLnBrk="1" fontAlgn="auto" hangingPunct="1">
              <a:spcAft>
                <a:spcPts val="0"/>
              </a:spcAft>
              <a:defRPr/>
            </a:pPr>
            <a:r>
              <a:rPr lang="en-US" dirty="0">
                <a:solidFill>
                  <a:schemeClr val="tx1"/>
                </a:solidFill>
              </a:rPr>
              <a:t>More Payer-Provider Challenges	-Cigna</a:t>
            </a:r>
            <a:br>
              <a:rPr lang="en-US" dirty="0">
                <a:solidFill>
                  <a:schemeClr val="tx1"/>
                </a:solidFill>
              </a:rPr>
            </a:br>
            <a:r>
              <a:rPr lang="en-US" sz="2700" dirty="0">
                <a:solidFill>
                  <a:schemeClr val="tx1"/>
                </a:solidFill>
              </a:rPr>
              <a:t>No longer </a:t>
            </a:r>
            <a:r>
              <a:rPr lang="en-US" sz="2700">
                <a:solidFill>
                  <a:schemeClr val="tx1"/>
                </a:solidFill>
              </a:rPr>
              <a:t>paying drug </a:t>
            </a:r>
            <a:r>
              <a:rPr lang="en-US" sz="2700" dirty="0">
                <a:solidFill>
                  <a:schemeClr val="tx1"/>
                </a:solidFill>
              </a:rPr>
              <a:t>administration </a:t>
            </a:r>
          </a:p>
        </p:txBody>
      </p:sp>
      <p:sp>
        <p:nvSpPr>
          <p:cNvPr id="3" name="Content Placeholder 2">
            <a:extLst>
              <a:ext uri="{FF2B5EF4-FFF2-40B4-BE49-F238E27FC236}">
                <a16:creationId xmlns:a16="http://schemas.microsoft.com/office/drawing/2014/main" id="{651F17E1-A9F2-4FB5-B3E5-89448C164051}"/>
              </a:ext>
            </a:extLst>
          </p:cNvPr>
          <p:cNvSpPr>
            <a:spLocks noGrp="1"/>
          </p:cNvSpPr>
          <p:nvPr>
            <p:ph idx="1"/>
          </p:nvPr>
        </p:nvSpPr>
        <p:spPr>
          <a:xfrm>
            <a:off x="2033589" y="2133600"/>
            <a:ext cx="7210425" cy="4114800"/>
          </a:xfrm>
        </p:spPr>
        <p:txBody>
          <a:bodyPr rtlCol="0">
            <a:normAutofit/>
          </a:bodyPr>
          <a:lstStyle/>
          <a:p>
            <a:pPr eaLnBrk="1" fontAlgn="auto" hangingPunct="1">
              <a:spcAft>
                <a:spcPts val="0"/>
              </a:spcAft>
              <a:buFont typeface="Wingdings 3" charset="2"/>
              <a:buChar char=""/>
              <a:defRPr/>
            </a:pPr>
            <a:r>
              <a:rPr lang="en-US" dirty="0">
                <a:solidFill>
                  <a:schemeClr val="tx1">
                    <a:lumMod val="75000"/>
                    <a:lumOff val="25000"/>
                  </a:schemeClr>
                </a:solidFill>
              </a:rPr>
              <a:t>Effective 5-19:  Reimbursement policy for infusion and injection.  </a:t>
            </a:r>
            <a:endParaRPr lang="en-US" sz="1050" dirty="0">
              <a:solidFill>
                <a:schemeClr val="tx1">
                  <a:lumMod val="75000"/>
                  <a:lumOff val="25000"/>
                </a:schemeClr>
              </a:solidFill>
            </a:endParaRPr>
          </a:p>
          <a:p>
            <a:pPr eaLnBrk="1" fontAlgn="auto" hangingPunct="1">
              <a:spcAft>
                <a:spcPts val="0"/>
              </a:spcAft>
              <a:buFont typeface="Wingdings 3" charset="2"/>
              <a:buChar char=""/>
              <a:defRPr/>
            </a:pPr>
            <a:r>
              <a:rPr lang="en-US" sz="1200" dirty="0">
                <a:solidFill>
                  <a:schemeClr val="tx1">
                    <a:lumMod val="75000"/>
                    <a:lumOff val="25000"/>
                  </a:schemeClr>
                </a:solidFill>
              </a:rPr>
              <a:t>“We routinely review our coverages, reimbursement and administrative policies…  In that review, we take into consideration one or more of the following:  evidence-based medicine, professional society recommendations, CMS guidance, industry standards and our other existing policies.”</a:t>
            </a:r>
          </a:p>
          <a:p>
            <a:pPr eaLnBrk="1" fontAlgn="auto" hangingPunct="1">
              <a:spcAft>
                <a:spcPts val="0"/>
              </a:spcAft>
              <a:buFont typeface="Wingdings 3" charset="2"/>
              <a:buChar char=""/>
              <a:defRPr/>
            </a:pPr>
            <a:r>
              <a:rPr lang="en-US" sz="1200" dirty="0">
                <a:solidFill>
                  <a:schemeClr val="tx1">
                    <a:lumMod val="75000"/>
                    <a:lumOff val="25000"/>
                  </a:schemeClr>
                </a:solidFill>
              </a:rPr>
              <a:t>‘As a result of this review, we want to make you aware that we will </a:t>
            </a:r>
            <a:r>
              <a:rPr lang="en-US" sz="1200" u="sng" dirty="0">
                <a:solidFill>
                  <a:schemeClr val="tx1">
                    <a:lumMod val="75000"/>
                    <a:lumOff val="25000"/>
                  </a:schemeClr>
                </a:solidFill>
              </a:rPr>
              <a:t>NO LONGER SEPARATELY REIMBURSE</a:t>
            </a:r>
            <a:r>
              <a:rPr lang="en-US" sz="1200" dirty="0">
                <a:solidFill>
                  <a:schemeClr val="tx1">
                    <a:lumMod val="75000"/>
                    <a:lumOff val="25000"/>
                  </a:schemeClr>
                </a:solidFill>
              </a:rPr>
              <a:t> infusion and injection administration services billed by facilities because infusion and injections administration services are considered </a:t>
            </a:r>
            <a:r>
              <a:rPr lang="en-US" sz="1200" u="sng" dirty="0">
                <a:solidFill>
                  <a:schemeClr val="tx1">
                    <a:lumMod val="75000"/>
                    <a:lumOff val="25000"/>
                  </a:schemeClr>
                </a:solidFill>
              </a:rPr>
              <a:t>INCIDENTAL TO THE PRIMARY SERVICE</a:t>
            </a:r>
            <a:r>
              <a:rPr lang="en-US" sz="1200" dirty="0">
                <a:solidFill>
                  <a:schemeClr val="tx1">
                    <a:lumMod val="75000"/>
                    <a:lumOff val="25000"/>
                  </a:schemeClr>
                </a:solidFill>
              </a:rPr>
              <a:t> and are not separately reimbursable.”</a:t>
            </a:r>
          </a:p>
          <a:p>
            <a:pPr eaLnBrk="1" fontAlgn="auto" hangingPunct="1">
              <a:spcAft>
                <a:spcPts val="0"/>
              </a:spcAft>
              <a:buFont typeface="Wingdings 3" charset="2"/>
              <a:buChar char=""/>
              <a:defRPr/>
            </a:pPr>
            <a:r>
              <a:rPr lang="en-US" sz="1200" dirty="0">
                <a:solidFill>
                  <a:schemeClr val="tx1">
                    <a:lumMod val="75000"/>
                    <a:lumOff val="25000"/>
                  </a:schemeClr>
                </a:solidFill>
              </a:rPr>
              <a:t>“The affected CPT codes:  96360-96379 and 96521 thru 96523.  This aligns with our current reimbursement </a:t>
            </a:r>
            <a:r>
              <a:rPr lang="en-US" sz="1200" dirty="0" err="1">
                <a:solidFill>
                  <a:schemeClr val="tx1">
                    <a:lumMod val="75000"/>
                    <a:lumOff val="25000"/>
                  </a:schemeClr>
                </a:solidFill>
              </a:rPr>
              <a:t>poslicies</a:t>
            </a:r>
            <a:r>
              <a:rPr lang="en-US" sz="1200" dirty="0">
                <a:solidFill>
                  <a:schemeClr val="tx1">
                    <a:lumMod val="75000"/>
                    <a:lumOff val="25000"/>
                  </a:schemeClr>
                </a:solidFill>
              </a:rPr>
              <a:t> for facility routine supplies.  (</a:t>
            </a:r>
            <a:r>
              <a:rPr lang="en-US" sz="1050" dirty="0">
                <a:solidFill>
                  <a:schemeClr val="tx1">
                    <a:lumMod val="75000"/>
                    <a:lumOff val="25000"/>
                  </a:schemeClr>
                </a:solidFill>
              </a:rPr>
              <a:t>EXCLUDES: Chemo  96400-530 and sub-</a:t>
            </a:r>
            <a:r>
              <a:rPr lang="en-US" sz="1050" dirty="0" err="1">
                <a:solidFill>
                  <a:schemeClr val="tx1">
                    <a:lumMod val="75000"/>
                    <a:lumOff val="25000"/>
                  </a:schemeClr>
                </a:solidFill>
              </a:rPr>
              <a:t>inj</a:t>
            </a:r>
            <a:r>
              <a:rPr lang="en-US" sz="1050" dirty="0">
                <a:solidFill>
                  <a:schemeClr val="tx1">
                    <a:lumMod val="75000"/>
                    <a:lumOff val="25000"/>
                  </a:schemeClr>
                </a:solidFill>
              </a:rPr>
              <a:t> 96372)</a:t>
            </a:r>
          </a:p>
          <a:p>
            <a:pPr eaLnBrk="1" fontAlgn="auto" hangingPunct="1">
              <a:spcAft>
                <a:spcPts val="0"/>
              </a:spcAft>
              <a:buFont typeface="Wingdings 3" charset="2"/>
              <a:buChar char=""/>
              <a:defRPr/>
            </a:pPr>
            <a:r>
              <a:rPr lang="en-US" sz="1200" dirty="0">
                <a:solidFill>
                  <a:schemeClr val="tx1">
                    <a:lumMod val="75000"/>
                    <a:lumOff val="25000"/>
                  </a:schemeClr>
                </a:solidFill>
              </a:rPr>
              <a:t>NOTE:” In Nov, 2018, we began applying this update to claims from the ER DEPARTMENTS.  This updates expands to all areas within a facility.”    (No observation or ER. What if have chemo and non-chemo drugs at the same treatment time?)</a:t>
            </a:r>
          </a:p>
          <a:p>
            <a:pPr eaLnBrk="1" fontAlgn="auto" hangingPunct="1">
              <a:spcAft>
                <a:spcPts val="0"/>
              </a:spcAft>
              <a:buFont typeface="Wingdings 3" charset="2"/>
              <a:buChar char=""/>
              <a:defRPr/>
            </a:pPr>
            <a:r>
              <a:rPr lang="en-US" sz="1500" dirty="0">
                <a:solidFill>
                  <a:schemeClr val="tx1">
                    <a:lumMod val="75000"/>
                    <a:lumOff val="25000"/>
                  </a:schemeClr>
                </a:solidFill>
              </a:rPr>
              <a:t>WOW!   A) What is the primary service that is being paid?  B) If it is drugs, are you getting full billed charges as it must now cover all visit and all infusion costs   C) What about the ER visit or HBC visit?   </a:t>
            </a:r>
          </a:p>
        </p:txBody>
      </p:sp>
      <p:sp>
        <p:nvSpPr>
          <p:cNvPr id="4" name="Slide Number Placeholder 3">
            <a:extLst>
              <a:ext uri="{FF2B5EF4-FFF2-40B4-BE49-F238E27FC236}">
                <a16:creationId xmlns:a16="http://schemas.microsoft.com/office/drawing/2014/main" id="{91CB1FB4-BF57-4DC9-AAC6-C47C7DD6918B}"/>
              </a:ext>
            </a:extLst>
          </p:cNvPr>
          <p:cNvSpPr>
            <a:spLocks noGrp="1"/>
          </p:cNvSpPr>
          <p:nvPr>
            <p:ph type="sldNum" sz="quarter" idx="12"/>
          </p:nvPr>
        </p:nvSpPr>
        <p:spPr/>
        <p:txBody>
          <a:bodyPr/>
          <a:lstStyle/>
          <a:p>
            <a:pPr defTabSz="342900">
              <a:defRPr/>
            </a:pPr>
            <a:fld id="{1EAC9C4B-A055-4311-95C0-A08117581D05}" type="slidenum">
              <a:rPr lang="en-US">
                <a:solidFill>
                  <a:prstClr val="white">
                    <a:tint val="75000"/>
                  </a:prstClr>
                </a:solidFill>
                <a:latin typeface="Trebuchet MS" panose="020B0603020202020204"/>
                <a:cs typeface="Arial" panose="020B0604020202020204" pitchFamily="34" charset="0"/>
              </a:rPr>
              <a:pPr defTabSz="342900">
                <a:defRPr/>
              </a:pPr>
              <a:t>29</a:t>
            </a:fld>
            <a:endParaRPr lang="en-US" dirty="0">
              <a:solidFill>
                <a:prstClr val="white">
                  <a:tint val="75000"/>
                </a:prstClr>
              </a:solidFill>
              <a:latin typeface="Trebuchet MS" panose="020B0603020202020204"/>
              <a:cs typeface="Arial" panose="020B0604020202020204" pitchFamily="34" charset="0"/>
            </a:endParaRPr>
          </a:p>
        </p:txBody>
      </p:sp>
      <p:sp>
        <p:nvSpPr>
          <p:cNvPr id="5" name="Footer Placeholder 3">
            <a:extLst>
              <a:ext uri="{FF2B5EF4-FFF2-40B4-BE49-F238E27FC236}">
                <a16:creationId xmlns:a16="http://schemas.microsoft.com/office/drawing/2014/main" id="{B170FF36-CB75-4FDB-A9E0-3287FED6679C}"/>
              </a:ext>
            </a:extLst>
          </p:cNvPr>
          <p:cNvSpPr>
            <a:spLocks noGrp="1"/>
          </p:cNvSpPr>
          <p:nvPr>
            <p:ph type="ftr" sz="quarter" idx="11"/>
          </p:nvPr>
        </p:nvSpPr>
        <p:spPr>
          <a:xfrm>
            <a:off x="812800" y="6042026"/>
            <a:ext cx="6163733" cy="365125"/>
          </a:xfrm>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6" name="Slide Number Placeholder 3">
            <a:extLst>
              <a:ext uri="{FF2B5EF4-FFF2-40B4-BE49-F238E27FC236}">
                <a16:creationId xmlns:a16="http://schemas.microsoft.com/office/drawing/2014/main" id="{88D88C09-7322-4F16-A664-BB7C60B38F48}"/>
              </a:ext>
            </a:extLst>
          </p:cNvPr>
          <p:cNvSpPr txBox="1">
            <a:spLocks noChangeArrowheads="1"/>
          </p:cNvSpPr>
          <p:nvPr/>
        </p:nvSpPr>
        <p:spPr bwMode="auto">
          <a:xfrm>
            <a:off x="8793201" y="5962650"/>
            <a:ext cx="68368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spcBef>
                <a:spcPts val="1000"/>
              </a:spcBef>
              <a:buClr>
                <a:schemeClr val="accent1"/>
              </a:buClr>
              <a:buSzPct val="80000"/>
              <a:buFont typeface="Wingdings 3" panose="05040102010807070707" pitchFamily="18" charset="2"/>
              <a:buChar char=""/>
              <a:defRPr sz="900" kern="1200">
                <a:solidFill>
                  <a:srgbClr val="404040"/>
                </a:solidFill>
                <a:latin typeface="Trebuchet MS" panose="020B0603020202020204" pitchFamily="34" charset="0"/>
                <a:ea typeface="+mn-ea"/>
                <a:cs typeface="+mn-cs"/>
              </a:defRPr>
            </a:lvl1pPr>
            <a:lvl2pPr marL="742950" indent="-285750" algn="l" defTabSz="457200" rtl="0" eaLnBrk="1" latinLnBrk="0" hangingPunct="1">
              <a:spcBef>
                <a:spcPts val="1000"/>
              </a:spcBef>
              <a:buClr>
                <a:schemeClr val="accent1"/>
              </a:buClr>
              <a:buSzPct val="80000"/>
              <a:buFont typeface="Wingdings 3" panose="05040102010807070707" pitchFamily="18" charset="2"/>
              <a:buChar char=""/>
              <a:defRPr sz="1600" kern="1200">
                <a:solidFill>
                  <a:srgbClr val="404040"/>
                </a:solidFill>
                <a:latin typeface="Trebuchet MS" panose="020B0603020202020204" pitchFamily="34" charset="0"/>
                <a:ea typeface="+mn-ea"/>
                <a:cs typeface="+mn-cs"/>
              </a:defRPr>
            </a:lvl2pPr>
            <a:lvl3pPr marL="1143000" indent="-228600" algn="l" defTabSz="457200" rtl="0" eaLnBrk="1" latinLnBrk="0" hangingPunct="1">
              <a:spcBef>
                <a:spcPts val="1000"/>
              </a:spcBef>
              <a:buClr>
                <a:schemeClr val="accent1"/>
              </a:buClr>
              <a:buSzPct val="80000"/>
              <a:buFont typeface="Wingdings 3" panose="05040102010807070707" pitchFamily="18" charset="2"/>
              <a:buChar char=""/>
              <a:defRPr sz="1400" kern="1200">
                <a:solidFill>
                  <a:srgbClr val="404040"/>
                </a:solidFill>
                <a:latin typeface="Trebuchet MS" panose="020B0603020202020204" pitchFamily="34" charset="0"/>
                <a:ea typeface="+mn-ea"/>
                <a:cs typeface="+mn-cs"/>
              </a:defRPr>
            </a:lvl3pPr>
            <a:lvl4pPr marL="1600200" indent="-228600" algn="l" defTabSz="457200" rtl="0" eaLnBrk="1" latinLnBrk="0" hangingPunct="1">
              <a:spcBef>
                <a:spcPts val="1000"/>
              </a:spcBef>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mn-cs"/>
              </a:defRPr>
            </a:lvl4pPr>
            <a:lvl5pPr marL="2057400" indent="-228600" algn="l" defTabSz="457200" rtl="0" eaLnBrk="1" latinLnBrk="0" hangingPunct="1">
              <a:spcBef>
                <a:spcPts val="1000"/>
              </a:spcBef>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mn-cs"/>
              </a:defRPr>
            </a:lvl5pPr>
            <a:lvl6pPr marL="2514600" indent="-228600" algn="l" defTabSz="457200" rtl="0" eaLnBrk="0" fontAlgn="base" latinLnBrk="0"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mn-cs"/>
              </a:defRPr>
            </a:lvl6pPr>
            <a:lvl7pPr marL="2971800" indent="-228600" algn="l" defTabSz="457200" rtl="0" eaLnBrk="0" fontAlgn="base" latinLnBrk="0"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mn-cs"/>
              </a:defRPr>
            </a:lvl7pPr>
            <a:lvl8pPr marL="3429000" indent="-228600" algn="l" defTabSz="457200" rtl="0" eaLnBrk="0" fontAlgn="base" latinLnBrk="0"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mn-cs"/>
              </a:defRPr>
            </a:lvl8pPr>
            <a:lvl9pPr marL="3886200" indent="-228600" algn="l" defTabSz="457200" rtl="0" eaLnBrk="0" fontAlgn="base" latinLnBrk="0"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Trebuchet MS" panose="020B0603020202020204" pitchFamily="34" charset="0"/>
                <a:ea typeface="+mn-ea"/>
                <a:cs typeface="+mn-cs"/>
              </a:defRPr>
            </a:lvl9pPr>
          </a:lstStyle>
          <a:p>
            <a:pPr defTabSz="914400" eaLnBrk="0" fontAlgn="base" hangingPunct="0">
              <a:spcBef>
                <a:spcPct val="0"/>
              </a:spcBef>
              <a:spcAft>
                <a:spcPct val="0"/>
              </a:spcAft>
              <a:buClrTx/>
              <a:buSzTx/>
              <a:buFont typeface="Wingdings 3" panose="05040102010807070707" pitchFamily="18" charset="2"/>
              <a:buNone/>
            </a:pPr>
            <a:fld id="{8595B3A8-DB33-41BE-83B7-C7B054156C8E}" type="slidenum">
              <a:rPr lang="en-US" altLang="en-US" smtClean="0">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Font typeface="Wingdings 3" panose="05040102010807070707" pitchFamily="18" charset="2"/>
                <a:buNone/>
              </a:pPr>
              <a:t>29</a:t>
            </a:fld>
            <a:endParaRPr lang="en-US" altLang="en-US" dirty="0">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1FE2440-384E-4A0D-AF02-51ECBCE8CC62}"/>
              </a:ext>
            </a:extLst>
          </p:cNvPr>
          <p:cNvSpPr>
            <a:spLocks noGrp="1" noChangeArrowheads="1"/>
          </p:cNvSpPr>
          <p:nvPr>
            <p:ph type="title"/>
          </p:nvPr>
        </p:nvSpPr>
        <p:spPr>
          <a:xfrm>
            <a:off x="2133600" y="565150"/>
            <a:ext cx="6781800" cy="1320800"/>
          </a:xfrm>
        </p:spPr>
        <p:txBody>
          <a:bodyPr/>
          <a:lstStyle/>
          <a:p>
            <a:r>
              <a:rPr lang="en-US" altLang="en-US" sz="3200" b="1" dirty="0">
                <a:solidFill>
                  <a:schemeClr val="tx1"/>
                </a:solidFill>
              </a:rPr>
              <a:t>6 year history from Free Webinars SAI GLOBAL  2013-current</a:t>
            </a:r>
          </a:p>
        </p:txBody>
      </p:sp>
      <p:sp>
        <p:nvSpPr>
          <p:cNvPr id="37891" name="Content Placeholder 2">
            <a:extLst>
              <a:ext uri="{FF2B5EF4-FFF2-40B4-BE49-F238E27FC236}">
                <a16:creationId xmlns:a16="http://schemas.microsoft.com/office/drawing/2014/main" id="{727BFB25-135E-48C6-87F1-0FDAAE7B0C2D}"/>
              </a:ext>
            </a:extLst>
          </p:cNvPr>
          <p:cNvSpPr>
            <a:spLocks noGrp="1" noChangeArrowheads="1"/>
          </p:cNvSpPr>
          <p:nvPr>
            <p:ph idx="1"/>
          </p:nvPr>
        </p:nvSpPr>
        <p:spPr/>
        <p:txBody>
          <a:bodyPr/>
          <a:lstStyle/>
          <a:p>
            <a:endParaRPr lang="en-US" altLang="en-US" dirty="0"/>
          </a:p>
        </p:txBody>
      </p:sp>
      <p:sp>
        <p:nvSpPr>
          <p:cNvPr id="4" name="Footer Placeholder 3">
            <a:extLst>
              <a:ext uri="{FF2B5EF4-FFF2-40B4-BE49-F238E27FC236}">
                <a16:creationId xmlns:a16="http://schemas.microsoft.com/office/drawing/2014/main" id="{4E10890C-03D4-438F-90A0-DD19F6F92D19}"/>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a:solidFill>
                  <a:prstClr val="black">
                    <a:tint val="75000"/>
                  </a:prstClr>
                </a:solidFill>
                <a:latin typeface="Arial" panose="020B0604020202020204" pitchFamily="34" charset="0"/>
                <a:cs typeface="Arial" panose="020B0604020202020204" pitchFamily="34" charset="0"/>
              </a:rPr>
              <a:t>2018</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37893" name="Slide Number Placeholder 4">
            <a:extLst>
              <a:ext uri="{FF2B5EF4-FFF2-40B4-BE49-F238E27FC236}">
                <a16:creationId xmlns:a16="http://schemas.microsoft.com/office/drawing/2014/main" id="{F385EA08-210C-49EC-BAE7-2B5A0153BB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pPr>
            <a:fld id="{51D878A1-55D3-4D58-8B05-5FFFA1B86AAA}" type="slidenum">
              <a:rPr lang="en-US" altLang="en-US">
                <a:solidFill>
                  <a:srgbClr val="90C226"/>
                </a:solidFill>
              </a:rPr>
              <a:pPr defTabSz="914400" eaLnBrk="0" fontAlgn="base" hangingPunct="0">
                <a:spcBef>
                  <a:spcPct val="0"/>
                </a:spcBef>
                <a:spcAft>
                  <a:spcPct val="0"/>
                </a:spcAft>
              </a:pPr>
              <a:t>3</a:t>
            </a:fld>
            <a:endParaRPr lang="en-US" altLang="en-US">
              <a:solidFill>
                <a:srgbClr val="90C226"/>
              </a:solidFill>
            </a:endParaRPr>
          </a:p>
        </p:txBody>
      </p:sp>
      <p:pic>
        <p:nvPicPr>
          <p:cNvPr id="37894" name="Picture 5">
            <a:extLst>
              <a:ext uri="{FF2B5EF4-FFF2-40B4-BE49-F238E27FC236}">
                <a16:creationId xmlns:a16="http://schemas.microsoft.com/office/drawing/2014/main" id="{25BC4F6D-27BD-4CA9-8AC2-7979F0462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19" y="1885950"/>
            <a:ext cx="9144001"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CB7DCD48-939C-4298-84B5-2EAFA58C364E}"/>
              </a:ext>
            </a:extLst>
          </p:cNvPr>
          <p:cNvSpPr>
            <a:spLocks noGrp="1" noChangeArrowheads="1"/>
          </p:cNvSpPr>
          <p:nvPr>
            <p:ph type="title"/>
          </p:nvPr>
        </p:nvSpPr>
        <p:spPr>
          <a:xfrm>
            <a:off x="2133601" y="450850"/>
            <a:ext cx="6348413" cy="1301750"/>
          </a:xfrm>
        </p:spPr>
        <p:txBody>
          <a:bodyPr/>
          <a:lstStyle/>
          <a:p>
            <a:r>
              <a:rPr lang="en-US" altLang="en-US" sz="2400" b="1">
                <a:solidFill>
                  <a:schemeClr val="tx1"/>
                </a:solidFill>
              </a:rPr>
              <a:t>Payers /Physicians– “Really really hate Prior Authorizations/PA” -  </a:t>
            </a:r>
            <a:br>
              <a:rPr lang="en-US" altLang="en-US" sz="2400" b="1">
                <a:solidFill>
                  <a:schemeClr val="tx1"/>
                </a:solidFill>
              </a:rPr>
            </a:br>
            <a:r>
              <a:rPr lang="en-US" altLang="en-US" sz="2400" b="1">
                <a:solidFill>
                  <a:schemeClr val="tx1"/>
                </a:solidFill>
              </a:rPr>
              <a:t>AMA survey   3-18</a:t>
            </a:r>
          </a:p>
        </p:txBody>
      </p:sp>
      <p:sp>
        <p:nvSpPr>
          <p:cNvPr id="3" name="Content Placeholder 2">
            <a:extLst>
              <a:ext uri="{FF2B5EF4-FFF2-40B4-BE49-F238E27FC236}">
                <a16:creationId xmlns:a16="http://schemas.microsoft.com/office/drawing/2014/main" id="{BCAF6EBD-C433-4464-9800-095825A31380}"/>
              </a:ext>
            </a:extLst>
          </p:cNvPr>
          <p:cNvSpPr>
            <a:spLocks noGrp="1"/>
          </p:cNvSpPr>
          <p:nvPr>
            <p:ph idx="1"/>
          </p:nvPr>
        </p:nvSpPr>
        <p:spPr>
          <a:xfrm>
            <a:off x="2033589" y="1752600"/>
            <a:ext cx="7210425" cy="4800600"/>
          </a:xfrm>
        </p:spPr>
        <p:txBody>
          <a:bodyPr>
            <a:normAutofit lnSpcReduction="10000"/>
          </a:bodyPr>
          <a:lstStyle/>
          <a:p>
            <a:pPr>
              <a:defRPr/>
            </a:pPr>
            <a:r>
              <a:rPr lang="en-US" sz="1350" dirty="0"/>
              <a:t>New survey of American Medical Association –examined the attitudes of 1,000 physicians regarding prior authorization.</a:t>
            </a:r>
          </a:p>
          <a:p>
            <a:pPr>
              <a:defRPr/>
            </a:pPr>
            <a:r>
              <a:rPr lang="en-US" sz="1350" u="sng" dirty="0"/>
              <a:t>Insurance companies</a:t>
            </a:r>
            <a:r>
              <a:rPr lang="en-US" sz="1350" dirty="0"/>
              <a:t>:  As an effort to deliver the best possible therapy to the patient and to avoid unnecessary care.</a:t>
            </a:r>
          </a:p>
          <a:p>
            <a:pPr>
              <a:defRPr/>
            </a:pPr>
            <a:r>
              <a:rPr lang="en-US" sz="1350" u="sng" dirty="0"/>
              <a:t>Physicians: </a:t>
            </a:r>
            <a:r>
              <a:rPr lang="en-US" sz="1350" dirty="0"/>
              <a:t>Simply a tactic to make expensive care more onerous, driving down the costs to the insurance companies.</a:t>
            </a:r>
          </a:p>
          <a:p>
            <a:pPr>
              <a:defRPr/>
            </a:pPr>
            <a:r>
              <a:rPr lang="en-US" sz="1350" dirty="0"/>
              <a:t>Q</a:t>
            </a:r>
            <a:r>
              <a:rPr lang="en-US" sz="1350" b="1" dirty="0">
                <a:solidFill>
                  <a:schemeClr val="bg1"/>
                </a:solidFill>
              </a:rPr>
              <a:t>: </a:t>
            </a:r>
            <a:r>
              <a:rPr lang="en-US" sz="1350" b="1" dirty="0"/>
              <a:t>How would you describe the burden:  84% very high.</a:t>
            </a:r>
          </a:p>
          <a:p>
            <a:pPr>
              <a:defRPr/>
            </a:pPr>
            <a:r>
              <a:rPr lang="en-US" sz="1350" dirty="0"/>
              <a:t>86% report that the burden has increased over the past 5 yrs.</a:t>
            </a:r>
          </a:p>
          <a:p>
            <a:pPr>
              <a:defRPr/>
            </a:pPr>
            <a:r>
              <a:rPr lang="en-US" sz="1350" dirty="0"/>
              <a:t>79% reported having to repeat prior </a:t>
            </a:r>
            <a:r>
              <a:rPr lang="en-US" sz="1350" dirty="0" err="1"/>
              <a:t>auths</a:t>
            </a:r>
            <a:r>
              <a:rPr lang="en-US" sz="1350" dirty="0"/>
              <a:t> even for pts previously approved.</a:t>
            </a:r>
          </a:p>
          <a:p>
            <a:pPr>
              <a:defRPr/>
            </a:pPr>
            <a:r>
              <a:rPr lang="en-US" sz="1350" dirty="0"/>
              <a:t>Ins requests prior </a:t>
            </a:r>
            <a:r>
              <a:rPr lang="en-US" sz="1350" dirty="0" err="1"/>
              <a:t>auths</a:t>
            </a:r>
            <a:r>
              <a:rPr lang="en-US" sz="1350" dirty="0"/>
              <a:t> 29.1 x per week.  </a:t>
            </a:r>
          </a:p>
          <a:p>
            <a:pPr>
              <a:defRPr/>
            </a:pPr>
            <a:r>
              <a:rPr lang="en-US" sz="1350" dirty="0"/>
              <a:t>78% reported that PA can at lead to treatment abandonment.</a:t>
            </a:r>
          </a:p>
          <a:p>
            <a:pPr>
              <a:defRPr/>
            </a:pPr>
            <a:r>
              <a:rPr lang="en-US" sz="1500" b="1" dirty="0"/>
              <a:t>Dedicate an average of 14.6 hrs per week for Prescription and medical services per practice = 2 business day.</a:t>
            </a:r>
            <a:endParaRPr lang="en-US" sz="1425" b="1" dirty="0"/>
          </a:p>
          <a:p>
            <a:pPr>
              <a:defRPr/>
            </a:pPr>
            <a:r>
              <a:rPr lang="en-US" sz="1425" b="1" u="sng" dirty="0"/>
              <a:t>UPDATE</a:t>
            </a:r>
            <a:r>
              <a:rPr lang="en-US" sz="1425" b="1" dirty="0"/>
              <a:t>:  CMS wants to eliminate faxes by 2020 and replace with digital. 90% of payer communications done by phone or fax.  Could save $3.20 to $3.64/transaction if moved to fully electronic prior authorization.   While prior auth applies to less than 15% of covered services, there is a need to simplify.  (9-18   </a:t>
            </a:r>
            <a:r>
              <a:rPr lang="en-US" sz="1425" b="1" dirty="0" err="1"/>
              <a:t>Himss</a:t>
            </a:r>
            <a:r>
              <a:rPr lang="en-US" sz="1425" b="1" dirty="0"/>
              <a:t>/Susan Morse, Senior Editor)</a:t>
            </a:r>
          </a:p>
          <a:p>
            <a:pPr>
              <a:defRPr/>
            </a:pPr>
            <a:endParaRPr lang="en-US" sz="1425" dirty="0"/>
          </a:p>
          <a:p>
            <a:pPr>
              <a:defRPr/>
            </a:pPr>
            <a:endParaRPr lang="en-US" dirty="0"/>
          </a:p>
        </p:txBody>
      </p:sp>
      <p:sp>
        <p:nvSpPr>
          <p:cNvPr id="87044" name="Slide Number Placeholder 3">
            <a:extLst>
              <a:ext uri="{FF2B5EF4-FFF2-40B4-BE49-F238E27FC236}">
                <a16:creationId xmlns:a16="http://schemas.microsoft.com/office/drawing/2014/main" id="{DB937689-1D29-4D2F-BAAB-CCF99F798C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CEB20E76-F8AA-45DC-AC50-C50C8F5B51EA}"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30</a:t>
            </a:fld>
            <a:endParaRPr lang="en-US" altLang="en-US">
              <a:solidFill>
                <a:srgbClr val="90C226"/>
              </a:solidFill>
              <a:latin typeface="Arial" panose="020B060402020202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7B589C20-EAF2-4757-8671-C77173793BA2}"/>
              </a:ext>
            </a:extLst>
          </p:cNvPr>
          <p:cNvSpPr>
            <a:spLocks noGrp="1"/>
          </p:cNvSpPr>
          <p:nvPr>
            <p:ph type="ftr" sz="quarter" idx="11"/>
          </p:nvPr>
        </p:nvSpPr>
        <p:spPr>
          <a:xfrm>
            <a:off x="812800" y="6042026"/>
            <a:ext cx="6163733" cy="365125"/>
          </a:xfrm>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EEE9DD6-AF83-49A0-A1A8-034B2624B152}"/>
              </a:ext>
            </a:extLst>
          </p:cNvPr>
          <p:cNvSpPr>
            <a:spLocks noGrp="1"/>
          </p:cNvSpPr>
          <p:nvPr>
            <p:ph type="title"/>
          </p:nvPr>
        </p:nvSpPr>
        <p:spPr>
          <a:xfrm>
            <a:off x="2286001" y="838201"/>
            <a:ext cx="6348413" cy="492125"/>
          </a:xfrm>
        </p:spPr>
        <p:txBody>
          <a:bodyPr rtlCol="0">
            <a:normAutofit fontScale="90000"/>
          </a:bodyPr>
          <a:lstStyle/>
          <a:p>
            <a:pPr eaLnBrk="1" fontAlgn="auto" hangingPunct="1">
              <a:spcAft>
                <a:spcPts val="0"/>
              </a:spcAft>
              <a:defRPr/>
            </a:pPr>
            <a:r>
              <a:rPr lang="en-US" altLang="en-US">
                <a:solidFill>
                  <a:srgbClr val="C00000"/>
                </a:solidFill>
              </a:rPr>
              <a:t>Readmissions- CMS Policy</a:t>
            </a:r>
          </a:p>
        </p:txBody>
      </p:sp>
      <p:sp>
        <p:nvSpPr>
          <p:cNvPr id="38915" name="Content Placeholder 2">
            <a:extLst>
              <a:ext uri="{FF2B5EF4-FFF2-40B4-BE49-F238E27FC236}">
                <a16:creationId xmlns:a16="http://schemas.microsoft.com/office/drawing/2014/main" id="{5878576C-A9A3-4AE5-BCC1-DAD6E220131D}"/>
              </a:ext>
            </a:extLst>
          </p:cNvPr>
          <p:cNvSpPr>
            <a:spLocks noGrp="1"/>
          </p:cNvSpPr>
          <p:nvPr>
            <p:ph idx="1"/>
          </p:nvPr>
        </p:nvSpPr>
        <p:spPr>
          <a:xfrm>
            <a:off x="2057400" y="1676400"/>
            <a:ext cx="8229600" cy="4400550"/>
          </a:xfrm>
        </p:spPr>
        <p:txBody>
          <a:bodyPr rtlCol="0">
            <a:normAutofit lnSpcReduction="10000"/>
          </a:bodyPr>
          <a:lstStyle/>
          <a:p>
            <a:pPr eaLnBrk="1" fontAlgn="auto" hangingPunct="1">
              <a:spcAft>
                <a:spcPts val="0"/>
              </a:spcAft>
              <a:buFont typeface="Wingdings 3" charset="2"/>
              <a:buChar char=""/>
              <a:defRPr/>
            </a:pPr>
            <a:r>
              <a:rPr lang="en-US" altLang="en-US" sz="2600">
                <a:solidFill>
                  <a:schemeClr val="tx1">
                    <a:lumMod val="75000"/>
                    <a:lumOff val="25000"/>
                  </a:schemeClr>
                </a:solidFill>
              </a:rPr>
              <a:t>When a patient is discharged/transferred from an acute care Prospective Payment System (PPS) hospital </a:t>
            </a:r>
            <a:r>
              <a:rPr lang="en-US" altLang="en-US" sz="2600" b="1">
                <a:solidFill>
                  <a:schemeClr val="tx1">
                    <a:lumMod val="75000"/>
                    <a:lumOff val="25000"/>
                  </a:schemeClr>
                </a:solidFill>
              </a:rPr>
              <a:t>and is readmitted to the same acute care PPS hospital on the same day for symptoms related t</a:t>
            </a:r>
            <a:r>
              <a:rPr lang="en-US" altLang="en-US" sz="2600">
                <a:solidFill>
                  <a:schemeClr val="tx1">
                    <a:lumMod val="75000"/>
                    <a:lumOff val="25000"/>
                  </a:schemeClr>
                </a:solidFill>
              </a:rPr>
              <a:t>o, or for evaluation and management of, the prior stay’s medical condition, hospitals will adjust the original claim generated by the original stay by combining the original and subsequent stay onto a single claim. Please be aware that services rendered by other institutional providers during a combined stay must be paid by the acute care PPS hospital as per common Medicare practice.</a:t>
            </a:r>
          </a:p>
        </p:txBody>
      </p:sp>
      <p:sp>
        <p:nvSpPr>
          <p:cNvPr id="2" name="Footer Placeholder 1">
            <a:extLst>
              <a:ext uri="{FF2B5EF4-FFF2-40B4-BE49-F238E27FC236}">
                <a16:creationId xmlns:a16="http://schemas.microsoft.com/office/drawing/2014/main" id="{B3F881F1-EDCF-4F6E-A418-A6117C7A92A3}"/>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88069" name="Slide Number Placeholder 3">
            <a:extLst>
              <a:ext uri="{FF2B5EF4-FFF2-40B4-BE49-F238E27FC236}">
                <a16:creationId xmlns:a16="http://schemas.microsoft.com/office/drawing/2014/main" id="{9138EE62-7B9C-4F5A-92D6-E2B43C0C2D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1AA539BC-1B75-4FA8-B7D5-B575DB9D4CEF}"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31</a:t>
            </a:fld>
            <a:endParaRPr lang="en-US" altLang="en-US" dirty="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DD35FE0-288B-4196-95A3-451794101C58}"/>
              </a:ext>
            </a:extLst>
          </p:cNvPr>
          <p:cNvSpPr>
            <a:spLocks noGrp="1" noChangeArrowheads="1"/>
          </p:cNvSpPr>
          <p:nvPr>
            <p:ph type="title"/>
          </p:nvPr>
        </p:nvSpPr>
        <p:spPr>
          <a:xfrm>
            <a:off x="650067" y="153194"/>
            <a:ext cx="8464551" cy="1320800"/>
          </a:xfrm>
        </p:spPr>
        <p:txBody>
          <a:bodyPr/>
          <a:lstStyle/>
          <a:p>
            <a:pPr eaLnBrk="1" hangingPunct="1"/>
            <a:r>
              <a:rPr lang="en-US" altLang="en-US" dirty="0">
                <a:solidFill>
                  <a:schemeClr val="tx1"/>
                </a:solidFill>
              </a:rPr>
              <a:t>30-Day Readmission CMS</a:t>
            </a:r>
          </a:p>
        </p:txBody>
      </p:sp>
      <p:sp>
        <p:nvSpPr>
          <p:cNvPr id="3" name="Content Placeholder 2">
            <a:extLst>
              <a:ext uri="{FF2B5EF4-FFF2-40B4-BE49-F238E27FC236}">
                <a16:creationId xmlns:a16="http://schemas.microsoft.com/office/drawing/2014/main" id="{A0FA6653-898D-44A8-88BE-BA9F3A85FC7A}"/>
              </a:ext>
            </a:extLst>
          </p:cNvPr>
          <p:cNvSpPr>
            <a:spLocks noGrp="1"/>
          </p:cNvSpPr>
          <p:nvPr>
            <p:ph idx="1"/>
          </p:nvPr>
        </p:nvSpPr>
        <p:spPr>
          <a:xfrm>
            <a:off x="1470581" y="908410"/>
            <a:ext cx="8229600" cy="3925888"/>
          </a:xfrm>
        </p:spPr>
        <p:txBody>
          <a:bodyPr rtlCol="0">
            <a:noAutofit/>
          </a:bodyPr>
          <a:lstStyle/>
          <a:p>
            <a:pPr marL="0" indent="0" eaLnBrk="1" fontAlgn="auto" hangingPunct="1">
              <a:spcAft>
                <a:spcPts val="0"/>
              </a:spcAft>
              <a:buNone/>
              <a:defRPr/>
            </a:pPr>
            <a:r>
              <a:rPr lang="en-US" sz="1400" dirty="0">
                <a:solidFill>
                  <a:schemeClr val="tx1">
                    <a:lumMod val="75000"/>
                    <a:lumOff val="25000"/>
                  </a:schemeClr>
                </a:solidFill>
              </a:rPr>
              <a:t>CMS Hospital Readmissions Reduction Program (HRRP)</a:t>
            </a:r>
          </a:p>
          <a:p>
            <a:pPr marL="0" indent="0" eaLnBrk="1" fontAlgn="auto" hangingPunct="1">
              <a:spcAft>
                <a:spcPts val="0"/>
              </a:spcAft>
              <a:buNone/>
              <a:defRPr/>
            </a:pPr>
            <a:r>
              <a:rPr lang="en-US" sz="1200" dirty="0">
                <a:solidFill>
                  <a:schemeClr val="tx1">
                    <a:lumMod val="75000"/>
                    <a:lumOff val="25000"/>
                  </a:schemeClr>
                </a:solidFill>
              </a:rPr>
              <a:t>Section 3025 of the Affordable Care Act added section 1886(q) to the Social Security Act establishing the Hospital Readmissions Reduction Program, which requires CMS to </a:t>
            </a:r>
            <a:r>
              <a:rPr lang="en-US" sz="1200" b="1" dirty="0">
                <a:solidFill>
                  <a:srgbClr val="C00000"/>
                </a:solidFill>
              </a:rPr>
              <a:t>reduce payments to IPPS hospitals with excess readmissions, </a:t>
            </a:r>
            <a:r>
              <a:rPr lang="en-US" sz="1200" dirty="0">
                <a:solidFill>
                  <a:schemeClr val="tx1">
                    <a:lumMod val="75000"/>
                    <a:lumOff val="25000"/>
                  </a:schemeClr>
                </a:solidFill>
              </a:rPr>
              <a:t>effective for discharges beginning on October 1, 2012. The regulations that implement this provision are in subpart I of 42 CFR part 412 (§412.150 through §412.154).</a:t>
            </a:r>
          </a:p>
          <a:p>
            <a:pPr marL="0" indent="0" eaLnBrk="1" fontAlgn="auto" hangingPunct="1">
              <a:spcAft>
                <a:spcPts val="0"/>
              </a:spcAft>
              <a:buNone/>
              <a:defRPr/>
            </a:pPr>
            <a:endParaRPr lang="en-US" sz="1200" dirty="0">
              <a:solidFill>
                <a:schemeClr val="tx1">
                  <a:lumMod val="75000"/>
                  <a:lumOff val="25000"/>
                </a:schemeClr>
              </a:solidFill>
            </a:endParaRPr>
          </a:p>
          <a:p>
            <a:pPr marL="0" indent="0" eaLnBrk="1" fontAlgn="auto" hangingPunct="1">
              <a:spcAft>
                <a:spcPts val="0"/>
              </a:spcAft>
              <a:buNone/>
              <a:defRPr/>
            </a:pPr>
            <a:r>
              <a:rPr lang="en-US" sz="1200" dirty="0">
                <a:solidFill>
                  <a:schemeClr val="tx1">
                    <a:lumMod val="75000"/>
                    <a:lumOff val="25000"/>
                  </a:schemeClr>
                </a:solidFill>
              </a:rPr>
              <a:t>In the FY 2012 IPPS final rule, CMS finalized the following policies with regard to the  readmission measures under the Hospital Readmissions Reduction Program:</a:t>
            </a:r>
          </a:p>
          <a:p>
            <a:pPr eaLnBrk="1" fontAlgn="auto" hangingPunct="1">
              <a:spcAft>
                <a:spcPts val="0"/>
              </a:spcAft>
              <a:buFont typeface="Wingdings 3" charset="2"/>
              <a:buChar char=""/>
              <a:defRPr/>
            </a:pPr>
            <a:r>
              <a:rPr lang="en-US" sz="1200" dirty="0">
                <a:solidFill>
                  <a:schemeClr val="tx1">
                    <a:lumMod val="75000"/>
                    <a:lumOff val="25000"/>
                  </a:schemeClr>
                </a:solidFill>
              </a:rPr>
              <a:t>Defined readmission as an admission to a subsection (d) hospital </a:t>
            </a:r>
            <a:r>
              <a:rPr lang="en-US" sz="1200" b="1" dirty="0">
                <a:solidFill>
                  <a:schemeClr val="tx1">
                    <a:lumMod val="75000"/>
                    <a:lumOff val="25000"/>
                  </a:schemeClr>
                </a:solidFill>
              </a:rPr>
              <a:t>within 30 days of a discharge from the same or another subsection (d) hospital;</a:t>
            </a:r>
          </a:p>
          <a:p>
            <a:pPr eaLnBrk="1" fontAlgn="auto" hangingPunct="1">
              <a:spcAft>
                <a:spcPts val="0"/>
              </a:spcAft>
              <a:buFont typeface="Wingdings 3" charset="2"/>
              <a:buChar char=""/>
              <a:defRPr/>
            </a:pPr>
            <a:r>
              <a:rPr lang="en-US" sz="1200" dirty="0">
                <a:solidFill>
                  <a:srgbClr val="C00000"/>
                </a:solidFill>
              </a:rPr>
              <a:t>Adopted </a:t>
            </a:r>
            <a:r>
              <a:rPr lang="en-US" sz="1200" b="1" dirty="0">
                <a:solidFill>
                  <a:srgbClr val="C00000"/>
                </a:solidFill>
              </a:rPr>
              <a:t>readmission measures for the applicable conditions of acute myocardial infarction (AMI), heart failure (HF), and pneumonia (PN</a:t>
            </a:r>
            <a:r>
              <a:rPr lang="en-US" sz="1200" b="1" dirty="0">
                <a:solidFill>
                  <a:schemeClr val="tx1">
                    <a:lumMod val="75000"/>
                    <a:lumOff val="25000"/>
                  </a:schemeClr>
                </a:solidFill>
              </a:rPr>
              <a:t>).</a:t>
            </a:r>
          </a:p>
          <a:p>
            <a:pPr marL="0" indent="0" eaLnBrk="1" fontAlgn="auto" hangingPunct="1">
              <a:spcAft>
                <a:spcPts val="0"/>
              </a:spcAft>
              <a:buNone/>
              <a:defRPr/>
            </a:pPr>
            <a:endParaRPr lang="en-US" sz="1400" dirty="0">
              <a:solidFill>
                <a:schemeClr val="tx1">
                  <a:lumMod val="75000"/>
                  <a:lumOff val="25000"/>
                </a:schemeClr>
              </a:solidFill>
            </a:endParaRPr>
          </a:p>
          <a:p>
            <a:pPr marL="0" indent="0" eaLnBrk="1" fontAlgn="auto" hangingPunct="1">
              <a:spcAft>
                <a:spcPts val="0"/>
              </a:spcAft>
              <a:buNone/>
              <a:defRPr/>
            </a:pPr>
            <a:r>
              <a:rPr lang="en-US" sz="1100" dirty="0">
                <a:solidFill>
                  <a:schemeClr val="tx1">
                    <a:lumMod val="75000"/>
                    <a:lumOff val="25000"/>
                  </a:schemeClr>
                </a:solidFill>
              </a:rPr>
              <a:t>In the FY 2014 IPPS final rule, CMS finalized the expansion of the applicable conditions beginning with the FY 2015 program to include: </a:t>
            </a:r>
          </a:p>
          <a:p>
            <a:pPr marL="415992" lvl="1" indent="0" eaLnBrk="1" fontAlgn="auto" hangingPunct="1">
              <a:spcAft>
                <a:spcPts val="0"/>
              </a:spcAft>
              <a:buNone/>
              <a:defRPr/>
            </a:pPr>
            <a:r>
              <a:rPr lang="en-US" sz="1100" dirty="0">
                <a:solidFill>
                  <a:schemeClr val="tx1">
                    <a:lumMod val="75000"/>
                    <a:lumOff val="25000"/>
                  </a:schemeClr>
                </a:solidFill>
              </a:rPr>
              <a:t>(1) patients admitted for an acute exacerbation of </a:t>
            </a:r>
            <a:r>
              <a:rPr lang="en-US" sz="1100" dirty="0">
                <a:solidFill>
                  <a:srgbClr val="FF0000"/>
                </a:solidFill>
              </a:rPr>
              <a:t>chronic obstructive pulmonary disease </a:t>
            </a:r>
            <a:r>
              <a:rPr lang="en-US" sz="1100" b="1" dirty="0">
                <a:solidFill>
                  <a:srgbClr val="FF0000"/>
                </a:solidFill>
              </a:rPr>
              <a:t>(COPD); </a:t>
            </a:r>
            <a:r>
              <a:rPr lang="en-US" sz="1100" dirty="0">
                <a:solidFill>
                  <a:srgbClr val="FF0000"/>
                </a:solidFill>
              </a:rPr>
              <a:t>and </a:t>
            </a:r>
          </a:p>
          <a:p>
            <a:pPr marL="415992" lvl="1" indent="0" eaLnBrk="1" fontAlgn="auto" hangingPunct="1">
              <a:spcAft>
                <a:spcPts val="0"/>
              </a:spcAft>
              <a:buNone/>
              <a:defRPr/>
            </a:pPr>
            <a:r>
              <a:rPr lang="en-US" sz="1100" dirty="0">
                <a:solidFill>
                  <a:srgbClr val="FF0000"/>
                </a:solidFill>
              </a:rPr>
              <a:t>(2) </a:t>
            </a:r>
            <a:r>
              <a:rPr lang="en-US" sz="1100" dirty="0">
                <a:solidFill>
                  <a:schemeClr val="tx1">
                    <a:lumMod val="75000"/>
                    <a:lumOff val="25000"/>
                  </a:schemeClr>
                </a:solidFill>
              </a:rPr>
              <a:t>patients admitted for elective</a:t>
            </a:r>
            <a:r>
              <a:rPr lang="en-US" sz="1100" dirty="0">
                <a:solidFill>
                  <a:srgbClr val="FF0000"/>
                </a:solidFill>
              </a:rPr>
              <a:t> </a:t>
            </a:r>
            <a:r>
              <a:rPr lang="en-US" sz="1100" b="1" dirty="0">
                <a:solidFill>
                  <a:srgbClr val="FF0000"/>
                </a:solidFill>
              </a:rPr>
              <a:t>total hip arthroplasty (THA) and total knee arthroplasty (TKA).</a:t>
            </a:r>
          </a:p>
          <a:p>
            <a:pPr marL="0" indent="0" eaLnBrk="1" fontAlgn="auto" hangingPunct="1">
              <a:spcAft>
                <a:spcPts val="0"/>
              </a:spcAft>
              <a:buNone/>
              <a:defRPr/>
            </a:pPr>
            <a:endParaRPr lang="en-US" sz="1100" dirty="0">
              <a:solidFill>
                <a:srgbClr val="FF0000"/>
              </a:solidFill>
            </a:endParaRPr>
          </a:p>
          <a:p>
            <a:pPr marL="0" indent="0" eaLnBrk="1" fontAlgn="auto" hangingPunct="1">
              <a:spcAft>
                <a:spcPts val="0"/>
              </a:spcAft>
              <a:buNone/>
              <a:defRPr/>
            </a:pPr>
            <a:r>
              <a:rPr lang="en-US" sz="1100" dirty="0">
                <a:solidFill>
                  <a:schemeClr val="tx1">
                    <a:lumMod val="75000"/>
                    <a:lumOff val="25000"/>
                  </a:schemeClr>
                </a:solidFill>
              </a:rPr>
              <a:t>In the FY 2015 IPPS final rule, CMS finalized the expansion of the applicable conditions beginning with the FY 2017 program to include patients admitted for </a:t>
            </a:r>
            <a:r>
              <a:rPr lang="en-US" sz="1100" b="1" dirty="0">
                <a:solidFill>
                  <a:srgbClr val="C00000"/>
                </a:solidFill>
              </a:rPr>
              <a:t>coronary artery bypass graft (CABG) surgery</a:t>
            </a:r>
            <a:r>
              <a:rPr lang="en-US" sz="1100" b="1" dirty="0">
                <a:solidFill>
                  <a:schemeClr val="tx1">
                    <a:lumMod val="75000"/>
                    <a:lumOff val="25000"/>
                  </a:schemeClr>
                </a:solidFill>
              </a:rPr>
              <a:t>. </a:t>
            </a:r>
          </a:p>
        </p:txBody>
      </p:sp>
      <p:sp>
        <p:nvSpPr>
          <p:cNvPr id="2" name="Footer Placeholder 1">
            <a:extLst>
              <a:ext uri="{FF2B5EF4-FFF2-40B4-BE49-F238E27FC236}">
                <a16:creationId xmlns:a16="http://schemas.microsoft.com/office/drawing/2014/main" id="{2B873380-76E4-4889-A75E-FCD092701641}"/>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89093" name="Slide Number Placeholder 3">
            <a:extLst>
              <a:ext uri="{FF2B5EF4-FFF2-40B4-BE49-F238E27FC236}">
                <a16:creationId xmlns:a16="http://schemas.microsoft.com/office/drawing/2014/main" id="{39A7D42F-3F36-4E04-A2FA-13AF2B661133}"/>
              </a:ext>
            </a:extLst>
          </p:cNvPr>
          <p:cNvSpPr>
            <a:spLocks noGrp="1" noChangeArrowheads="1"/>
          </p:cNvSpPr>
          <p:nvPr>
            <p:ph type="sldNum" sz="quarter" idx="12"/>
          </p:nvPr>
        </p:nvSpPr>
        <p:spPr bwMode="auto">
          <a:xfrm>
            <a:off x="8838764" y="6042026"/>
            <a:ext cx="68368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6592C196-BB7C-4C15-AC32-9F72BE34B9EB}"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32</a:t>
            </a:fld>
            <a:endParaRPr lang="en-US" altLang="en-US" dirty="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2860C4C-96BC-47F9-B894-B233F1237359}"/>
              </a:ext>
            </a:extLst>
          </p:cNvPr>
          <p:cNvSpPr>
            <a:spLocks noGrp="1"/>
          </p:cNvSpPr>
          <p:nvPr>
            <p:ph type="title"/>
          </p:nvPr>
        </p:nvSpPr>
        <p:spPr>
          <a:xfrm>
            <a:off x="2133601" y="762001"/>
            <a:ext cx="6348413" cy="492125"/>
          </a:xfrm>
        </p:spPr>
        <p:txBody>
          <a:bodyPr rtlCol="0">
            <a:normAutofit fontScale="90000"/>
          </a:bodyPr>
          <a:lstStyle/>
          <a:p>
            <a:pPr eaLnBrk="1" fontAlgn="auto" hangingPunct="1">
              <a:spcAft>
                <a:spcPts val="0"/>
              </a:spcAft>
              <a:defRPr/>
            </a:pPr>
            <a:r>
              <a:rPr lang="en-US" altLang="en-US" dirty="0">
                <a:solidFill>
                  <a:schemeClr val="tx1"/>
                </a:solidFill>
              </a:rPr>
              <a:t>United</a:t>
            </a:r>
            <a:r>
              <a:rPr lang="en-US" altLang="en-US" dirty="0"/>
              <a:t> </a:t>
            </a:r>
            <a:r>
              <a:rPr lang="en-US" altLang="en-US" dirty="0">
                <a:solidFill>
                  <a:schemeClr val="tx1"/>
                </a:solidFill>
              </a:rPr>
              <a:t>Health Care Readmission</a:t>
            </a:r>
          </a:p>
        </p:txBody>
      </p:sp>
      <p:sp>
        <p:nvSpPr>
          <p:cNvPr id="44035" name="Content Placeholder 2">
            <a:extLst>
              <a:ext uri="{FF2B5EF4-FFF2-40B4-BE49-F238E27FC236}">
                <a16:creationId xmlns:a16="http://schemas.microsoft.com/office/drawing/2014/main" id="{6AD122CB-50D1-4531-8262-7B8ECE17DA77}"/>
              </a:ext>
            </a:extLst>
          </p:cNvPr>
          <p:cNvSpPr>
            <a:spLocks noGrp="1"/>
          </p:cNvSpPr>
          <p:nvPr>
            <p:ph idx="1"/>
          </p:nvPr>
        </p:nvSpPr>
        <p:spPr>
          <a:xfrm>
            <a:off x="1905000" y="1371600"/>
            <a:ext cx="8229600" cy="4724400"/>
          </a:xfrm>
        </p:spPr>
        <p:txBody>
          <a:bodyPr rtlCol="0">
            <a:normAutofit fontScale="85000" lnSpcReduction="20000"/>
          </a:bodyPr>
          <a:lstStyle/>
          <a:p>
            <a:pPr eaLnBrk="1" fontAlgn="auto" hangingPunct="1">
              <a:spcAft>
                <a:spcPts val="0"/>
              </a:spcAft>
              <a:buFont typeface="Wingdings 3" charset="2"/>
              <a:buChar char=""/>
              <a:defRPr/>
            </a:pPr>
            <a:endParaRPr lang="en-US" altLang="en-US" sz="2400" dirty="0">
              <a:solidFill>
                <a:schemeClr val="tx1">
                  <a:lumMod val="75000"/>
                  <a:lumOff val="25000"/>
                </a:schemeClr>
              </a:solidFill>
            </a:endParaRPr>
          </a:p>
          <a:p>
            <a:pPr eaLnBrk="1" fontAlgn="auto" hangingPunct="1">
              <a:spcAft>
                <a:spcPts val="0"/>
              </a:spcAft>
              <a:buFont typeface="Wingdings 3" charset="2"/>
              <a:buChar char=""/>
              <a:defRPr/>
            </a:pPr>
            <a:r>
              <a:rPr lang="en-US" altLang="en-US" sz="2400" dirty="0">
                <a:solidFill>
                  <a:schemeClr val="tx1">
                    <a:lumMod val="75000"/>
                    <a:lumOff val="25000"/>
                  </a:schemeClr>
                </a:solidFill>
              </a:rPr>
              <a:t>A LVN, LPN or RN will review the medical records and supporting documentation provided by the facility to determine whether the </a:t>
            </a:r>
            <a:r>
              <a:rPr lang="en-US" altLang="en-US" sz="2400" u="sng" dirty="0">
                <a:solidFill>
                  <a:schemeClr val="tx1">
                    <a:lumMod val="75000"/>
                    <a:lumOff val="25000"/>
                  </a:schemeClr>
                </a:solidFill>
              </a:rPr>
              <a:t>two admissions are related</a:t>
            </a:r>
            <a:r>
              <a:rPr lang="en-US" altLang="en-US" sz="2400" dirty="0">
                <a:solidFill>
                  <a:schemeClr val="tx1">
                    <a:lumMod val="75000"/>
                    <a:lumOff val="25000"/>
                  </a:schemeClr>
                </a:solidFill>
              </a:rPr>
              <a:t>.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If the subsequent admission is related to the initial admission and </a:t>
            </a:r>
            <a:r>
              <a:rPr lang="en-US" altLang="en-US" sz="2400" u="sng" dirty="0">
                <a:solidFill>
                  <a:schemeClr val="tx1">
                    <a:lumMod val="75000"/>
                    <a:lumOff val="25000"/>
                  </a:schemeClr>
                </a:solidFill>
              </a:rPr>
              <a:t>appears to have been preventable</a:t>
            </a:r>
            <a:r>
              <a:rPr lang="en-US" altLang="en-US" sz="2400" dirty="0">
                <a:solidFill>
                  <a:schemeClr val="tx1">
                    <a:lumMod val="75000"/>
                    <a:lumOff val="25000"/>
                  </a:schemeClr>
                </a:solidFill>
              </a:rPr>
              <a:t>, the LVN, LPN or RN will submit the case to a medical director, who is a physician, for further review.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The medical director will review the medical records to determine if the subsequent admission was preventable and/or there is an indication that the facility was attempting to circumvent the PPS system.  **</a:t>
            </a:r>
          </a:p>
          <a:p>
            <a:pPr eaLnBrk="1" fontAlgn="auto" hangingPunct="1">
              <a:spcAft>
                <a:spcPts val="0"/>
              </a:spcAft>
              <a:buFont typeface="Wingdings 3" charset="2"/>
              <a:buChar char=""/>
              <a:defRPr/>
            </a:pPr>
            <a:r>
              <a:rPr lang="en-US" altLang="en-US" sz="2400" dirty="0">
                <a:solidFill>
                  <a:schemeClr val="accent5"/>
                </a:solidFill>
              </a:rPr>
              <a:t>Aetna MD/CA case in court:  did not do review of case/just read recommendation by clinical team.   AG’s investigating</a:t>
            </a:r>
          </a:p>
          <a:p>
            <a:pPr eaLnBrk="1" fontAlgn="auto" hangingPunct="1">
              <a:spcAft>
                <a:spcPts val="0"/>
              </a:spcAft>
              <a:buFont typeface="Wingdings 3" charset="2"/>
              <a:buChar char=""/>
              <a:defRPr/>
            </a:pPr>
            <a:r>
              <a:rPr lang="en-US" altLang="en-US" sz="2400" dirty="0">
                <a:solidFill>
                  <a:schemeClr val="accent5"/>
                </a:solidFill>
              </a:rPr>
              <a:t>FULL DENIALS of the 2</a:t>
            </a:r>
            <a:r>
              <a:rPr lang="en-US" altLang="en-US" sz="2400" baseline="30000" dirty="0">
                <a:solidFill>
                  <a:schemeClr val="accent5"/>
                </a:solidFill>
              </a:rPr>
              <a:t>nd</a:t>
            </a:r>
            <a:r>
              <a:rPr lang="en-US" altLang="en-US" sz="2400" dirty="0">
                <a:solidFill>
                  <a:schemeClr val="accent5"/>
                </a:solidFill>
              </a:rPr>
              <a:t> admission by MA PLANS…and other COMMERCIAL PAYERS…</a:t>
            </a:r>
          </a:p>
        </p:txBody>
      </p:sp>
      <p:sp>
        <p:nvSpPr>
          <p:cNvPr id="2" name="Footer Placeholder 1">
            <a:extLst>
              <a:ext uri="{FF2B5EF4-FFF2-40B4-BE49-F238E27FC236}">
                <a16:creationId xmlns:a16="http://schemas.microsoft.com/office/drawing/2014/main" id="{473365D1-40A0-4CCC-B3E9-69124EB96C1C}"/>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91141" name="Slide Number Placeholder 3">
            <a:extLst>
              <a:ext uri="{FF2B5EF4-FFF2-40B4-BE49-F238E27FC236}">
                <a16:creationId xmlns:a16="http://schemas.microsoft.com/office/drawing/2014/main" id="{0CBC16AC-E68D-4C72-8EA0-34DF536045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4064D7E6-0F60-4F91-BB97-71FBCB8836EE}"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33</a:t>
            </a:fld>
            <a:endParaRPr lang="en-US" altLang="en-US" dirty="0">
              <a:solidFill>
                <a:srgbClr val="898989"/>
              </a:solidFill>
              <a:latin typeface="Arial" panose="020B0604020202020204" pitchFamily="34" charset="0"/>
              <a:cs typeface="Arial" panose="020B0604020202020204" pitchFamily="34" charset="0"/>
            </a:endParaRPr>
          </a:p>
        </p:txBody>
      </p:sp>
      <p:pic>
        <p:nvPicPr>
          <p:cNvPr id="91142" name="Picture 1029" descr="j0315542">
            <a:extLst>
              <a:ext uri="{FF2B5EF4-FFF2-40B4-BE49-F238E27FC236}">
                <a16:creationId xmlns:a16="http://schemas.microsoft.com/office/drawing/2014/main" id="{9B19C1C7-0A1A-4B1F-85EC-01D866682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22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FF7300-88E0-4D4F-8AE7-558B9410F446}"/>
              </a:ext>
            </a:extLst>
          </p:cNvPr>
          <p:cNvSpPr>
            <a:spLocks noGrp="1"/>
          </p:cNvSpPr>
          <p:nvPr>
            <p:ph type="title"/>
          </p:nvPr>
        </p:nvSpPr>
        <p:spPr>
          <a:xfrm>
            <a:off x="812800" y="586740"/>
            <a:ext cx="8463619" cy="1320800"/>
          </a:xfrm>
        </p:spPr>
        <p:txBody>
          <a:bodyPr>
            <a:normAutofit/>
          </a:bodyPr>
          <a:lstStyle/>
          <a:p>
            <a:pPr eaLnBrk="1" hangingPunct="1">
              <a:defRPr/>
            </a:pPr>
            <a:r>
              <a:rPr lang="en-US" sz="3100" dirty="0">
                <a:solidFill>
                  <a:schemeClr val="tx1"/>
                </a:solidFill>
              </a:rPr>
              <a:t>MA Appeals Process</a:t>
            </a:r>
            <a:br>
              <a:rPr lang="en-US" dirty="0"/>
            </a:br>
            <a:endParaRPr lang="en-US" dirty="0"/>
          </a:p>
        </p:txBody>
      </p:sp>
      <p:sp>
        <p:nvSpPr>
          <p:cNvPr id="19458" name="Content Placeholder 1">
            <a:extLst>
              <a:ext uri="{FF2B5EF4-FFF2-40B4-BE49-F238E27FC236}">
                <a16:creationId xmlns:a16="http://schemas.microsoft.com/office/drawing/2014/main" id="{F0C553DB-E475-49B1-B014-00AD3D06BDD0}"/>
              </a:ext>
            </a:extLst>
          </p:cNvPr>
          <p:cNvSpPr>
            <a:spLocks noGrp="1"/>
          </p:cNvSpPr>
          <p:nvPr>
            <p:ph sz="half" idx="1"/>
          </p:nvPr>
        </p:nvSpPr>
        <p:spPr>
          <a:xfrm>
            <a:off x="1981200" y="1481138"/>
            <a:ext cx="4038600" cy="4525962"/>
          </a:xfrm>
        </p:spPr>
        <p:txBody>
          <a:bodyPr/>
          <a:lstStyle/>
          <a:p>
            <a:pPr eaLnBrk="1" hangingPunct="1"/>
            <a:r>
              <a:rPr lang="en-US" altLang="en-US" sz="1800"/>
              <a:t>Enrollee (beneficiary) appeal rights shown</a:t>
            </a:r>
          </a:p>
          <a:p>
            <a:pPr eaLnBrk="1" hangingPunct="1"/>
            <a:r>
              <a:rPr lang="en-US" altLang="en-US" sz="1800"/>
              <a:t>Non-contract providers may access standard payment appeal pathway if waiver of liability completed</a:t>
            </a:r>
          </a:p>
          <a:p>
            <a:pPr eaLnBrk="1" hangingPunct="1"/>
            <a:r>
              <a:rPr lang="en-US" altLang="en-US" sz="1800"/>
              <a:t>Anyone with formal representative authority can access full enrollee appeal rights without waiver of liability</a:t>
            </a:r>
          </a:p>
          <a:p>
            <a:pPr eaLnBrk="1" hangingPunct="1"/>
            <a:r>
              <a:rPr lang="en-US" altLang="en-US" sz="1800"/>
              <a:t>Note automatic forwarding to IRE if first level reconsideration upheld</a:t>
            </a:r>
          </a:p>
          <a:p>
            <a:pPr eaLnBrk="1" hangingPunct="1"/>
            <a:endParaRPr lang="en-US" altLang="en-US"/>
          </a:p>
        </p:txBody>
      </p:sp>
      <p:pic>
        <p:nvPicPr>
          <p:cNvPr id="19460" name="Picture 2">
            <a:extLst>
              <a:ext uri="{FF2B5EF4-FFF2-40B4-BE49-F238E27FC236}">
                <a16:creationId xmlns:a16="http://schemas.microsoft.com/office/drawing/2014/main" id="{069F0E5D-B713-4F43-A49A-C766C12C049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43600" y="152400"/>
            <a:ext cx="4008438" cy="58547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102682-A9F6-426F-A92F-655310991C22}"/>
              </a:ext>
            </a:extLst>
          </p:cNvPr>
          <p:cNvSpPr>
            <a:spLocks noGrp="1"/>
          </p:cNvSpPr>
          <p:nvPr>
            <p:ph type="title"/>
          </p:nvPr>
        </p:nvSpPr>
        <p:spPr/>
        <p:txBody>
          <a:bodyPr/>
          <a:lstStyle/>
          <a:p>
            <a:pPr eaLnBrk="1" hangingPunct="1">
              <a:defRPr/>
            </a:pPr>
            <a:r>
              <a:rPr lang="en-US" sz="1800" dirty="0">
                <a:solidFill>
                  <a:schemeClr val="tx1"/>
                </a:solidFill>
              </a:rPr>
              <a:t>CMS Form 1696 – formal representative</a:t>
            </a:r>
            <a:br>
              <a:rPr lang="en-US" dirty="0"/>
            </a:br>
            <a:endParaRPr lang="en-US" dirty="0"/>
          </a:p>
        </p:txBody>
      </p:sp>
      <p:sp>
        <p:nvSpPr>
          <p:cNvPr id="20482" name="Content Placeholder 1">
            <a:extLst>
              <a:ext uri="{FF2B5EF4-FFF2-40B4-BE49-F238E27FC236}">
                <a16:creationId xmlns:a16="http://schemas.microsoft.com/office/drawing/2014/main" id="{392E7196-216B-404A-901A-621A82CD7269}"/>
              </a:ext>
            </a:extLst>
          </p:cNvPr>
          <p:cNvSpPr>
            <a:spLocks noGrp="1"/>
          </p:cNvSpPr>
          <p:nvPr>
            <p:ph sz="half" idx="1"/>
          </p:nvPr>
        </p:nvSpPr>
        <p:spPr>
          <a:xfrm>
            <a:off x="1981200" y="1005840"/>
            <a:ext cx="4038600" cy="5001260"/>
          </a:xfrm>
        </p:spPr>
        <p:txBody>
          <a:bodyPr/>
          <a:lstStyle/>
          <a:p>
            <a:pPr eaLnBrk="1" hangingPunct="1"/>
            <a:r>
              <a:rPr lang="en-US" altLang="en-US" sz="2000"/>
              <a:t>Must be accepted by all Medicare Advantage plans – cannot require a different form</a:t>
            </a:r>
          </a:p>
          <a:p>
            <a:pPr eaLnBrk="1" hangingPunct="1"/>
            <a:r>
              <a:rPr lang="en-US" altLang="en-US" sz="2000"/>
              <a:t>Sections 4 not applicable to Medicare Advantage because the Plan’s Evidence of Coverage dictates any cost-sharing responsibility, unchanged by this form</a:t>
            </a:r>
          </a:p>
          <a:p>
            <a:pPr eaLnBrk="1" hangingPunct="1"/>
            <a:r>
              <a:rPr lang="en-US" altLang="en-US" sz="2000"/>
              <a:t>Providers cannot charge a fee for representing enrollee</a:t>
            </a:r>
          </a:p>
          <a:p>
            <a:pPr eaLnBrk="1" hangingPunct="1"/>
            <a:r>
              <a:rPr lang="en-US" altLang="en-US" sz="2000"/>
              <a:t>Valid for 1 year, and for life of an appeal</a:t>
            </a:r>
          </a:p>
          <a:p>
            <a:pPr eaLnBrk="1" hangingPunct="1"/>
            <a:endParaRPr lang="en-US" altLang="en-US"/>
          </a:p>
        </p:txBody>
      </p:sp>
      <p:pic>
        <p:nvPicPr>
          <p:cNvPr id="20484" name="Picture 3">
            <a:extLst>
              <a:ext uri="{FF2B5EF4-FFF2-40B4-BE49-F238E27FC236}">
                <a16:creationId xmlns:a16="http://schemas.microsoft.com/office/drawing/2014/main" id="{D1B04ACB-8663-4342-9112-59446BE70F9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685800"/>
            <a:ext cx="4038600" cy="53213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9A19-CD42-406A-86C4-EE16A78C0F5E}"/>
              </a:ext>
            </a:extLst>
          </p:cNvPr>
          <p:cNvSpPr>
            <a:spLocks noGrp="1"/>
          </p:cNvSpPr>
          <p:nvPr>
            <p:ph type="title"/>
          </p:nvPr>
        </p:nvSpPr>
        <p:spPr/>
        <p:txBody>
          <a:bodyPr>
            <a:normAutofit/>
          </a:bodyPr>
          <a:lstStyle/>
          <a:p>
            <a:pPr eaLnBrk="1" fontAlgn="auto" hangingPunct="1">
              <a:spcAft>
                <a:spcPts val="0"/>
              </a:spcAft>
              <a:defRPr/>
            </a:pPr>
            <a:r>
              <a:rPr lang="en-US" sz="2700" dirty="0">
                <a:solidFill>
                  <a:schemeClr val="tx1"/>
                </a:solidFill>
              </a:rPr>
              <a:t>CMS Contacts for Specific Plans and General Contact</a:t>
            </a:r>
            <a:br>
              <a:rPr lang="en-US" dirty="0">
                <a:solidFill>
                  <a:schemeClr val="tx1"/>
                </a:solidFill>
              </a:rPr>
            </a:br>
            <a:endParaRPr lang="en-US" dirty="0">
              <a:solidFill>
                <a:schemeClr val="tx1"/>
              </a:solidFill>
            </a:endParaRPr>
          </a:p>
        </p:txBody>
      </p:sp>
      <p:sp>
        <p:nvSpPr>
          <p:cNvPr id="16387" name="Text Placeholder 2">
            <a:extLst>
              <a:ext uri="{FF2B5EF4-FFF2-40B4-BE49-F238E27FC236}">
                <a16:creationId xmlns:a16="http://schemas.microsoft.com/office/drawing/2014/main" id="{71F0C0D0-27D3-47D0-946D-46832BBE08F2}"/>
              </a:ext>
            </a:extLst>
          </p:cNvPr>
          <p:cNvSpPr>
            <a:spLocks noGrp="1"/>
          </p:cNvSpPr>
          <p:nvPr>
            <p:ph type="body" idx="1"/>
          </p:nvPr>
        </p:nvSpPr>
        <p:spPr>
          <a:ln>
            <a:headEnd/>
            <a:tailEnd/>
          </a:ln>
        </p:spPr>
        <p:txBody>
          <a:bodyPr/>
          <a:lstStyle/>
          <a:p>
            <a:pPr eaLnBrk="1" hangingPunct="1"/>
            <a:endParaRPr lang="en-US" altLang="en-US"/>
          </a:p>
        </p:txBody>
      </p:sp>
      <p:sp>
        <p:nvSpPr>
          <p:cNvPr id="5" name="Content Placeholder 4">
            <a:extLst>
              <a:ext uri="{FF2B5EF4-FFF2-40B4-BE49-F238E27FC236}">
                <a16:creationId xmlns:a16="http://schemas.microsoft.com/office/drawing/2014/main" id="{1AEE2C73-A7CD-4F55-9C10-5843C58563CB}"/>
              </a:ext>
            </a:extLst>
          </p:cNvPr>
          <p:cNvSpPr>
            <a:spLocks noGrp="1"/>
          </p:cNvSpPr>
          <p:nvPr>
            <p:ph sz="half" idx="2"/>
          </p:nvPr>
        </p:nvSpPr>
        <p:spPr>
          <a:xfrm>
            <a:off x="1394460" y="1444626"/>
            <a:ext cx="4626928" cy="5047614"/>
          </a:xfrm>
        </p:spPr>
        <p:txBody>
          <a:bodyPr>
            <a:normAutofit fontScale="32500" lnSpcReduction="20000"/>
          </a:bodyPr>
          <a:lstStyle/>
          <a:p>
            <a:pPr marL="365760" indent="-256032" eaLnBrk="1" fontAlgn="auto" hangingPunct="1">
              <a:spcAft>
                <a:spcPts val="0"/>
              </a:spcAft>
              <a:buFont typeface="Wingdings 3"/>
              <a:buChar char=""/>
              <a:defRPr/>
            </a:pPr>
            <a:r>
              <a:rPr lang="en-US" sz="4300" b="1" u="sng" dirty="0"/>
              <a:t>Humana MED C Contact at Medicare:</a:t>
            </a:r>
            <a:r>
              <a:rPr lang="en-US" sz="4300" dirty="0"/>
              <a:t> </a:t>
            </a:r>
          </a:p>
          <a:p>
            <a:pPr marL="365760" indent="-256032" eaLnBrk="1" fontAlgn="auto" hangingPunct="1">
              <a:spcAft>
                <a:spcPts val="0"/>
              </a:spcAft>
              <a:buFont typeface="Wingdings 3"/>
              <a:buChar char=""/>
              <a:defRPr/>
            </a:pPr>
            <a:r>
              <a:rPr lang="en-US" sz="4300" dirty="0"/>
              <a:t>Uvonda Meinholdt </a:t>
            </a:r>
            <a:br>
              <a:rPr lang="en-US" sz="4300" dirty="0"/>
            </a:br>
            <a:r>
              <a:rPr lang="en-US" sz="4300" dirty="0"/>
              <a:t>Health Insurance Specialist </a:t>
            </a:r>
            <a:br>
              <a:rPr lang="en-US" sz="4300" dirty="0"/>
            </a:br>
            <a:r>
              <a:rPr lang="en-US" sz="4300" dirty="0"/>
              <a:t>Kansas City Regional Office </a:t>
            </a:r>
            <a:br>
              <a:rPr lang="en-US" sz="4300" dirty="0"/>
            </a:br>
            <a:r>
              <a:rPr lang="en-US" sz="4300" dirty="0"/>
              <a:t>Phone: 816-426-6544 </a:t>
            </a:r>
            <a:br>
              <a:rPr lang="en-US" sz="4300" dirty="0"/>
            </a:br>
            <a:r>
              <a:rPr lang="en-US" sz="4300" dirty="0"/>
              <a:t>FAX:    443-380-6020 </a:t>
            </a:r>
            <a:br>
              <a:rPr lang="en-US" sz="4300" dirty="0"/>
            </a:br>
            <a:r>
              <a:rPr lang="en-US" sz="4300" u="sng" dirty="0">
                <a:hlinkClick r:id="rId2"/>
              </a:rPr>
              <a:t>Uvonda.Meinholdt@cms.hhs.gov</a:t>
            </a:r>
            <a:endParaRPr lang="en-US" sz="4300" dirty="0"/>
          </a:p>
          <a:p>
            <a:pPr marL="136525" indent="0" eaLnBrk="1" fontAlgn="auto" hangingPunct="1">
              <a:spcAft>
                <a:spcPts val="0"/>
              </a:spcAft>
              <a:buNone/>
              <a:defRPr/>
            </a:pPr>
            <a:r>
              <a:rPr lang="en-US" sz="4300" dirty="0"/>
              <a:t> </a:t>
            </a:r>
          </a:p>
          <a:p>
            <a:pPr marL="365760" indent="-256032" eaLnBrk="1" fontAlgn="auto" hangingPunct="1">
              <a:spcAft>
                <a:spcPts val="0"/>
              </a:spcAft>
              <a:buFont typeface="Wingdings 3"/>
              <a:buChar char=""/>
              <a:defRPr/>
            </a:pPr>
            <a:r>
              <a:rPr lang="en-US" sz="4300" b="1" u="sng" dirty="0"/>
              <a:t>UHC MED C Contact at Medicare:</a:t>
            </a:r>
            <a:r>
              <a:rPr lang="en-US" sz="4300" dirty="0"/>
              <a:t> </a:t>
            </a:r>
          </a:p>
          <a:p>
            <a:pPr marL="365760" indent="-256032" eaLnBrk="1" fontAlgn="auto" hangingPunct="1">
              <a:spcAft>
                <a:spcPts val="0"/>
              </a:spcAft>
              <a:buFont typeface="Wingdings 3"/>
              <a:buChar char=""/>
              <a:defRPr/>
            </a:pPr>
            <a:r>
              <a:rPr lang="en-US" sz="4300" dirty="0"/>
              <a:t>Nicole Edwards</a:t>
            </a:r>
          </a:p>
          <a:p>
            <a:pPr marL="365760" indent="-256032" eaLnBrk="1" fontAlgn="auto" hangingPunct="1">
              <a:spcAft>
                <a:spcPts val="0"/>
              </a:spcAft>
              <a:buFont typeface="Wingdings 3"/>
              <a:buChar char=""/>
              <a:defRPr/>
            </a:pPr>
            <a:r>
              <a:rPr lang="en-US" sz="4300" dirty="0"/>
              <a:t>Phone: 415-744-3672 </a:t>
            </a:r>
          </a:p>
          <a:p>
            <a:pPr marL="365760" indent="-256032" eaLnBrk="1" fontAlgn="auto" hangingPunct="1">
              <a:spcAft>
                <a:spcPts val="0"/>
              </a:spcAft>
              <a:buFont typeface="Wingdings 3"/>
              <a:buChar char=""/>
              <a:defRPr/>
            </a:pPr>
            <a:r>
              <a:rPr lang="en-US" sz="4300" u="sng" dirty="0">
                <a:hlinkClick r:id="rId3"/>
              </a:rPr>
              <a:t>Nicole.edwards@cms.hhs.gov</a:t>
            </a:r>
            <a:r>
              <a:rPr lang="en-US" sz="4300" dirty="0"/>
              <a:t>   </a:t>
            </a:r>
          </a:p>
          <a:p>
            <a:pPr marL="136525" indent="0" eaLnBrk="1" fontAlgn="auto" hangingPunct="1">
              <a:spcAft>
                <a:spcPts val="0"/>
              </a:spcAft>
              <a:buNone/>
              <a:defRPr/>
            </a:pPr>
            <a:r>
              <a:rPr lang="en-US" sz="4300" b="1" dirty="0"/>
              <a:t> </a:t>
            </a:r>
            <a:endParaRPr lang="en-US" sz="4300" dirty="0"/>
          </a:p>
          <a:p>
            <a:pPr marL="365760" indent="-256032" eaLnBrk="1" fontAlgn="auto" hangingPunct="1">
              <a:spcAft>
                <a:spcPts val="0"/>
              </a:spcAft>
              <a:buFont typeface="Wingdings 3"/>
              <a:buChar char=""/>
              <a:defRPr/>
            </a:pPr>
            <a:r>
              <a:rPr lang="en-US" sz="4300" b="1" u="sng" dirty="0"/>
              <a:t>Coventry Health Care Med C/Aetna Med C</a:t>
            </a:r>
            <a:endParaRPr lang="en-US" sz="4300" dirty="0"/>
          </a:p>
          <a:p>
            <a:pPr marL="365760" indent="-256032" eaLnBrk="1" fontAlgn="auto" hangingPunct="1">
              <a:spcAft>
                <a:spcPts val="0"/>
              </a:spcAft>
              <a:buFont typeface="Wingdings 3"/>
              <a:buChar char=""/>
              <a:defRPr/>
            </a:pPr>
            <a:r>
              <a:rPr lang="en-US" sz="4300" dirty="0"/>
              <a:t>Donald Marik</a:t>
            </a:r>
          </a:p>
          <a:p>
            <a:pPr marL="365760" indent="-256032" eaLnBrk="1" fontAlgn="auto" hangingPunct="1">
              <a:spcAft>
                <a:spcPts val="0"/>
              </a:spcAft>
              <a:buFont typeface="Wingdings 3"/>
              <a:buChar char=""/>
              <a:defRPr/>
            </a:pPr>
            <a:r>
              <a:rPr lang="en-US" sz="4300" dirty="0"/>
              <a:t>Health Insurance Specialist</a:t>
            </a:r>
          </a:p>
          <a:p>
            <a:pPr marL="365760" indent="-256032" eaLnBrk="1" fontAlgn="auto" hangingPunct="1">
              <a:spcAft>
                <a:spcPts val="0"/>
              </a:spcAft>
              <a:buFont typeface="Wingdings 3"/>
              <a:buChar char=""/>
              <a:defRPr/>
            </a:pPr>
            <a:r>
              <a:rPr lang="en-US" sz="4300" dirty="0"/>
              <a:t>Denver Regional Office</a:t>
            </a:r>
          </a:p>
          <a:p>
            <a:pPr marL="365760" indent="-256032" eaLnBrk="1" fontAlgn="auto" hangingPunct="1">
              <a:spcAft>
                <a:spcPts val="0"/>
              </a:spcAft>
              <a:buFont typeface="Wingdings 3"/>
              <a:buChar char=""/>
              <a:defRPr/>
            </a:pPr>
            <a:r>
              <a:rPr lang="en-US" sz="4300" dirty="0"/>
              <a:t>Phone: 303-844-2646</a:t>
            </a:r>
          </a:p>
          <a:p>
            <a:pPr marL="365760" indent="-256032" eaLnBrk="1" fontAlgn="auto" hangingPunct="1">
              <a:spcAft>
                <a:spcPts val="0"/>
              </a:spcAft>
              <a:buFont typeface="Wingdings 3"/>
              <a:buChar char=""/>
              <a:defRPr/>
            </a:pPr>
            <a:r>
              <a:rPr lang="en-US" sz="4300" u="sng" dirty="0">
                <a:hlinkClick r:id="rId4"/>
              </a:rPr>
              <a:t>Donald.Marik@cms.hhs.gov</a:t>
            </a:r>
            <a:endParaRPr lang="en-US" sz="4300" dirty="0"/>
          </a:p>
          <a:p>
            <a:pPr marL="365760" indent="-256032" eaLnBrk="1" fontAlgn="auto" hangingPunct="1">
              <a:spcAft>
                <a:spcPts val="0"/>
              </a:spcAft>
              <a:buFont typeface="Wingdings 3"/>
              <a:buChar char=""/>
              <a:defRPr/>
            </a:pPr>
            <a:endParaRPr lang="en-US" dirty="0"/>
          </a:p>
        </p:txBody>
      </p:sp>
      <p:sp>
        <p:nvSpPr>
          <p:cNvPr id="16388" name="Text Placeholder 3">
            <a:extLst>
              <a:ext uri="{FF2B5EF4-FFF2-40B4-BE49-F238E27FC236}">
                <a16:creationId xmlns:a16="http://schemas.microsoft.com/office/drawing/2014/main" id="{AC5F75FC-CEC7-474A-A564-D65ADF628983}"/>
              </a:ext>
            </a:extLst>
          </p:cNvPr>
          <p:cNvSpPr>
            <a:spLocks noGrp="1"/>
          </p:cNvSpPr>
          <p:nvPr>
            <p:ph type="body" sz="quarter" idx="3"/>
          </p:nvPr>
        </p:nvSpPr>
        <p:spPr>
          <a:xfrm>
            <a:off x="6169026" y="5410200"/>
            <a:ext cx="4041775" cy="762000"/>
          </a:xfrm>
          <a:ln>
            <a:headEnd/>
            <a:tailEnd/>
          </a:ln>
        </p:spPr>
        <p:txBody>
          <a:bodyPr/>
          <a:lstStyle/>
          <a:p>
            <a:pPr eaLnBrk="1" hangingPunct="1"/>
            <a:endParaRPr lang="en-US" altLang="en-US"/>
          </a:p>
        </p:txBody>
      </p:sp>
      <p:sp>
        <p:nvSpPr>
          <p:cNvPr id="6" name="Content Placeholder 5">
            <a:extLst>
              <a:ext uri="{FF2B5EF4-FFF2-40B4-BE49-F238E27FC236}">
                <a16:creationId xmlns:a16="http://schemas.microsoft.com/office/drawing/2014/main" id="{5D68CAC3-9EC1-4F3F-8956-1D433A6C8D57}"/>
              </a:ext>
            </a:extLst>
          </p:cNvPr>
          <p:cNvSpPr>
            <a:spLocks noGrp="1"/>
          </p:cNvSpPr>
          <p:nvPr>
            <p:ph sz="quarter" idx="4"/>
          </p:nvPr>
        </p:nvSpPr>
        <p:spPr>
          <a:xfrm>
            <a:off x="6169026" y="1444626"/>
            <a:ext cx="4041775" cy="4933314"/>
          </a:xfrm>
        </p:spPr>
        <p:txBody>
          <a:bodyPr>
            <a:normAutofit fontScale="32500" lnSpcReduction="20000"/>
          </a:bodyPr>
          <a:lstStyle/>
          <a:p>
            <a:pPr marL="365760" indent="-256032" eaLnBrk="1" fontAlgn="auto" hangingPunct="1">
              <a:spcAft>
                <a:spcPts val="0"/>
              </a:spcAft>
              <a:buFont typeface="Wingdings 3"/>
              <a:buChar char=""/>
              <a:defRPr/>
            </a:pPr>
            <a:r>
              <a:rPr lang="en-US" sz="3400" u="sng" dirty="0"/>
              <a:t>Blue Cross Blue Shield Anthem Med C:</a:t>
            </a:r>
            <a:endParaRPr lang="en-US" sz="3400" dirty="0"/>
          </a:p>
          <a:p>
            <a:pPr marL="365760" indent="-256032" eaLnBrk="1" fontAlgn="auto" hangingPunct="1">
              <a:spcAft>
                <a:spcPts val="0"/>
              </a:spcAft>
              <a:buFont typeface="Wingdings 3"/>
              <a:buChar char=""/>
              <a:defRPr/>
            </a:pPr>
            <a:r>
              <a:rPr lang="en-US" sz="3400" dirty="0"/>
              <a:t>Anne McMillan</a:t>
            </a:r>
          </a:p>
          <a:p>
            <a:pPr marL="365760" indent="-256032" eaLnBrk="1" fontAlgn="auto" hangingPunct="1">
              <a:spcAft>
                <a:spcPts val="0"/>
              </a:spcAft>
              <a:buFont typeface="Wingdings 3"/>
              <a:buChar char=""/>
              <a:defRPr/>
            </a:pPr>
            <a:r>
              <a:rPr lang="en-US" sz="3400" dirty="0"/>
              <a:t>Health Insurance Specialist</a:t>
            </a:r>
          </a:p>
          <a:p>
            <a:pPr marL="365760" indent="-256032" eaLnBrk="1" fontAlgn="auto" hangingPunct="1">
              <a:spcAft>
                <a:spcPts val="0"/>
              </a:spcAft>
              <a:buFont typeface="Wingdings 3"/>
              <a:buChar char=""/>
              <a:defRPr/>
            </a:pPr>
            <a:r>
              <a:rPr lang="en-US" sz="3400" dirty="0"/>
              <a:t>Chicago Regional Office</a:t>
            </a:r>
          </a:p>
          <a:p>
            <a:pPr marL="365760" indent="-256032" eaLnBrk="1" fontAlgn="auto" hangingPunct="1">
              <a:spcAft>
                <a:spcPts val="0"/>
              </a:spcAft>
              <a:buFont typeface="Wingdings 3"/>
              <a:buChar char=""/>
              <a:defRPr/>
            </a:pPr>
            <a:r>
              <a:rPr lang="en-US" sz="3400" dirty="0"/>
              <a:t>Phone: 312-353-1668</a:t>
            </a:r>
          </a:p>
          <a:p>
            <a:pPr marL="365760" indent="-256032" eaLnBrk="1" fontAlgn="auto" hangingPunct="1">
              <a:spcAft>
                <a:spcPts val="0"/>
              </a:spcAft>
              <a:buFont typeface="Wingdings 3"/>
              <a:buChar char=""/>
              <a:defRPr/>
            </a:pPr>
            <a:r>
              <a:rPr lang="en-US" sz="3400" u="sng" dirty="0">
                <a:hlinkClick r:id="rId5"/>
              </a:rPr>
              <a:t>Anne.McMillan@cms.hhs.gov</a:t>
            </a:r>
            <a:endParaRPr lang="en-US" sz="3400" dirty="0"/>
          </a:p>
          <a:p>
            <a:pPr marL="365760" indent="-256032" eaLnBrk="1" fontAlgn="auto" hangingPunct="1">
              <a:spcAft>
                <a:spcPts val="0"/>
              </a:spcAft>
              <a:buFont typeface="Wingdings 3"/>
              <a:buChar char=""/>
              <a:defRPr/>
            </a:pPr>
            <a:r>
              <a:rPr lang="en-US" sz="3400" b="1" dirty="0"/>
              <a:t> </a:t>
            </a:r>
            <a:endParaRPr lang="en-US" sz="3400" dirty="0"/>
          </a:p>
          <a:p>
            <a:pPr marL="365760" indent="-256032" eaLnBrk="1" fontAlgn="t" hangingPunct="1">
              <a:spcAft>
                <a:spcPts val="0"/>
              </a:spcAft>
              <a:buFont typeface="Wingdings 3"/>
              <a:buChar char=""/>
              <a:defRPr/>
            </a:pPr>
            <a:r>
              <a:rPr lang="en-US" sz="3400" b="1" u="sng" dirty="0"/>
              <a:t>General CMS Contact:</a:t>
            </a:r>
          </a:p>
          <a:p>
            <a:pPr marL="365760" indent="-256032" eaLnBrk="1" fontAlgn="t" hangingPunct="1">
              <a:spcAft>
                <a:spcPts val="0"/>
              </a:spcAft>
              <a:buFont typeface="Wingdings 3"/>
              <a:buChar char=""/>
              <a:defRPr/>
            </a:pPr>
            <a:r>
              <a:rPr lang="en-US" sz="3400" dirty="0"/>
              <a:t>Melanie Xiao　</a:t>
            </a:r>
          </a:p>
          <a:p>
            <a:pPr marL="365760" indent="-256032" eaLnBrk="1" fontAlgn="t" hangingPunct="1">
              <a:spcAft>
                <a:spcPts val="0"/>
              </a:spcAft>
              <a:buFont typeface="Wingdings 3"/>
              <a:buChar char=""/>
              <a:defRPr/>
            </a:pPr>
            <a:r>
              <a:rPr lang="en-US" sz="3400" dirty="0"/>
              <a:t>Health Insurance Specialist</a:t>
            </a:r>
          </a:p>
          <a:p>
            <a:pPr marL="365760" indent="-256032" eaLnBrk="1" fontAlgn="t" hangingPunct="1">
              <a:spcAft>
                <a:spcPts val="0"/>
              </a:spcAft>
              <a:buFont typeface="Wingdings 3"/>
              <a:buChar char=""/>
              <a:defRPr/>
            </a:pPr>
            <a:r>
              <a:rPr lang="en-US" sz="3400" dirty="0"/>
              <a:t>Medicare Advantage Branch</a:t>
            </a:r>
          </a:p>
          <a:p>
            <a:pPr marL="365760" indent="-256032" eaLnBrk="1" fontAlgn="t" hangingPunct="1">
              <a:spcAft>
                <a:spcPts val="0"/>
              </a:spcAft>
              <a:buFont typeface="Wingdings 3"/>
              <a:buChar char=""/>
              <a:defRPr/>
            </a:pPr>
            <a:r>
              <a:rPr lang="en-US" sz="3400" dirty="0"/>
              <a:t>Division of Medicare Health Plans Operations</a:t>
            </a:r>
          </a:p>
          <a:p>
            <a:pPr marL="365760" indent="-256032" eaLnBrk="1" fontAlgn="t" hangingPunct="1">
              <a:spcAft>
                <a:spcPts val="0"/>
              </a:spcAft>
              <a:buFont typeface="Wingdings 3"/>
              <a:buChar char=""/>
              <a:defRPr/>
            </a:pPr>
            <a:r>
              <a:rPr lang="en-US" sz="3400" dirty="0"/>
              <a:t>Centers for Medicare &amp; Medicaid Services</a:t>
            </a:r>
          </a:p>
          <a:p>
            <a:pPr marL="365760" indent="-256032" eaLnBrk="1" fontAlgn="t" hangingPunct="1">
              <a:spcAft>
                <a:spcPts val="0"/>
              </a:spcAft>
              <a:buFont typeface="Wingdings 3"/>
              <a:buChar char=""/>
              <a:defRPr/>
            </a:pPr>
            <a:r>
              <a:rPr lang="en-US" sz="3400" dirty="0"/>
              <a:t>CMS San Francisco Regional Office</a:t>
            </a:r>
          </a:p>
          <a:p>
            <a:pPr marL="365760" indent="-256032" eaLnBrk="1" fontAlgn="t" hangingPunct="1">
              <a:spcAft>
                <a:spcPts val="0"/>
              </a:spcAft>
              <a:buFont typeface="Wingdings 3"/>
              <a:buChar char=""/>
              <a:defRPr/>
            </a:pPr>
            <a:r>
              <a:rPr lang="en-US" sz="3400" dirty="0"/>
              <a:t>90 7th Street, 5-300 (5W)</a:t>
            </a:r>
          </a:p>
          <a:p>
            <a:pPr marL="365760" indent="-256032" eaLnBrk="1" fontAlgn="t" hangingPunct="1">
              <a:spcAft>
                <a:spcPts val="0"/>
              </a:spcAft>
              <a:buFont typeface="Wingdings 3"/>
              <a:buChar char=""/>
              <a:defRPr/>
            </a:pPr>
            <a:r>
              <a:rPr lang="en-US" sz="3400" dirty="0"/>
              <a:t>San Francisco, CA 94103-6708</a:t>
            </a:r>
          </a:p>
          <a:p>
            <a:pPr marL="365760" indent="-256032" eaLnBrk="1" fontAlgn="t" hangingPunct="1">
              <a:spcAft>
                <a:spcPts val="0"/>
              </a:spcAft>
              <a:buFont typeface="Wingdings 3"/>
              <a:buChar char=""/>
              <a:defRPr/>
            </a:pPr>
            <a:r>
              <a:rPr lang="en-US" sz="3400" dirty="0"/>
              <a:t>Phone:　415-744-3613</a:t>
            </a:r>
          </a:p>
          <a:p>
            <a:pPr marL="365760" indent="-256032" eaLnBrk="1" fontAlgn="t" hangingPunct="1">
              <a:spcAft>
                <a:spcPts val="0"/>
              </a:spcAft>
              <a:buFont typeface="Wingdings 3"/>
              <a:buChar char=""/>
              <a:defRPr/>
            </a:pPr>
            <a:r>
              <a:rPr lang="en-US" sz="3400" dirty="0"/>
              <a:t>FAX:　   443-380-6371</a:t>
            </a:r>
          </a:p>
          <a:p>
            <a:pPr marL="365760" indent="-256032" eaLnBrk="1" fontAlgn="t" hangingPunct="1">
              <a:spcAft>
                <a:spcPts val="0"/>
              </a:spcAft>
              <a:buFont typeface="Wingdings 3"/>
              <a:buChar char=""/>
              <a:defRPr/>
            </a:pPr>
            <a:r>
              <a:rPr lang="en-US" sz="3400" u="sng" dirty="0">
                <a:hlinkClick r:id="rId6"/>
              </a:rPr>
              <a:t>melanie.xiao@cms.hhs.gov</a:t>
            </a:r>
            <a:endParaRPr lang="en-US" sz="3400" dirty="0"/>
          </a:p>
          <a:p>
            <a:pPr marL="365760" indent="-256032" eaLnBrk="1" fontAlgn="auto" hangingPunct="1">
              <a:spcAft>
                <a:spcPts val="0"/>
              </a:spcAft>
              <a:buFont typeface="Wingdings 3"/>
              <a:buChar char=""/>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DD1B904-8C21-45D0-AD0E-9080581DCF86}"/>
              </a:ext>
            </a:extLst>
          </p:cNvPr>
          <p:cNvSpPr>
            <a:spLocks noGrp="1" noChangeArrowheads="1"/>
          </p:cNvSpPr>
          <p:nvPr>
            <p:ph type="title"/>
          </p:nvPr>
        </p:nvSpPr>
        <p:spPr/>
        <p:txBody>
          <a:bodyPr/>
          <a:lstStyle/>
          <a:p>
            <a:r>
              <a:rPr lang="en-US" altLang="en-US" b="1">
                <a:solidFill>
                  <a:schemeClr val="tx1"/>
                </a:solidFill>
              </a:rPr>
              <a:t>Success stories of filing a MA complaint. </a:t>
            </a:r>
            <a:r>
              <a:rPr lang="en-US" altLang="en-US" sz="1800" b="1">
                <a:solidFill>
                  <a:schemeClr val="tx1"/>
                </a:solidFill>
              </a:rPr>
              <a:t>*80 bed Ill hospital* SQUEAK</a:t>
            </a:r>
            <a:endParaRPr lang="en-US" altLang="en-US" b="1">
              <a:solidFill>
                <a:schemeClr val="tx1"/>
              </a:solidFill>
            </a:endParaRPr>
          </a:p>
        </p:txBody>
      </p:sp>
      <p:sp>
        <p:nvSpPr>
          <p:cNvPr id="93187" name="Content Placeholder 2">
            <a:extLst>
              <a:ext uri="{FF2B5EF4-FFF2-40B4-BE49-F238E27FC236}">
                <a16:creationId xmlns:a16="http://schemas.microsoft.com/office/drawing/2014/main" id="{09A07C33-13CB-4897-AA53-3529B3AC016C}"/>
              </a:ext>
            </a:extLst>
          </p:cNvPr>
          <p:cNvSpPr>
            <a:spLocks noGrp="1" noChangeArrowheads="1"/>
          </p:cNvSpPr>
          <p:nvPr>
            <p:ph idx="1"/>
          </p:nvPr>
        </p:nvSpPr>
        <p:spPr>
          <a:xfrm>
            <a:off x="2133601" y="1930400"/>
            <a:ext cx="6348413" cy="4546600"/>
          </a:xfrm>
        </p:spPr>
        <p:txBody>
          <a:bodyPr/>
          <a:lstStyle/>
          <a:p>
            <a:r>
              <a:rPr lang="en-US" altLang="en-US" sz="1600"/>
              <a:t>Last Nov, filed complaint with Medicare C Advocate. </a:t>
            </a:r>
          </a:p>
          <a:p>
            <a:r>
              <a:rPr lang="en-US" altLang="en-US" sz="1600"/>
              <a:t>Two were against Aetna and two were against United Healthcare.</a:t>
            </a:r>
          </a:p>
          <a:p>
            <a:r>
              <a:rPr lang="en-US" altLang="en-US" sz="1600"/>
              <a:t>Surprise – Aetna settled with us within 30 days after receiving the complaint.    UHC –another matter.</a:t>
            </a:r>
          </a:p>
          <a:p>
            <a:r>
              <a:rPr lang="en-US" altLang="en-US" sz="1600"/>
              <a:t>They were cooperating and then suddenly, would not return phone calls or send a letter stating why they had not paid.</a:t>
            </a:r>
          </a:p>
          <a:p>
            <a:r>
              <a:rPr lang="en-US" altLang="en-US" sz="1600"/>
              <a:t>Both accts were behavioral health and over a year old.</a:t>
            </a:r>
          </a:p>
          <a:p>
            <a:r>
              <a:rPr lang="en-US" altLang="en-US" sz="1600"/>
              <a:t>Told –don’t reply, they will file another complaint- done in March.</a:t>
            </a:r>
          </a:p>
          <a:p>
            <a:r>
              <a:rPr lang="en-US" altLang="en-US" sz="1600"/>
              <a:t>15 days after the 2</a:t>
            </a:r>
            <a:r>
              <a:rPr lang="en-US" altLang="en-US" sz="1600" baseline="30000"/>
              <a:t>nd</a:t>
            </a:r>
            <a:r>
              <a:rPr lang="en-US" altLang="en-US" sz="1600"/>
              <a:t> complaint, both accts were paid, not only that, they were paid with interest.  NO MA CONTRACT so traditional Medicare rules apply. (i.e. 60 days = interest)</a:t>
            </a:r>
          </a:p>
          <a:p>
            <a:r>
              <a:rPr lang="en-US" altLang="en-US" sz="1600"/>
              <a:t>AND the Part C Advocate told them they had to send a letter explaining what happened and why it took so long to remedy.</a:t>
            </a:r>
          </a:p>
          <a:p>
            <a:endParaRPr lang="en-US" altLang="en-US" sz="1600"/>
          </a:p>
        </p:txBody>
      </p:sp>
      <p:sp>
        <p:nvSpPr>
          <p:cNvPr id="4" name="Footer Placeholder 3">
            <a:extLst>
              <a:ext uri="{FF2B5EF4-FFF2-40B4-BE49-F238E27FC236}">
                <a16:creationId xmlns:a16="http://schemas.microsoft.com/office/drawing/2014/main" id="{FB68B13D-D225-4C4D-A34E-75AE6388A3A0}"/>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93189" name="Slide Number Placeholder 4">
            <a:extLst>
              <a:ext uri="{FF2B5EF4-FFF2-40B4-BE49-F238E27FC236}">
                <a16:creationId xmlns:a16="http://schemas.microsoft.com/office/drawing/2014/main" id="{83902299-FF38-4CC5-B6E5-87CD378319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pPr>
            <a:fld id="{FC7FB23D-4772-423B-9CEA-C27EBE648ACD}" type="slidenum">
              <a:rPr lang="en-US" altLang="en-US">
                <a:solidFill>
                  <a:srgbClr val="90C226"/>
                </a:solidFill>
              </a:rPr>
              <a:pPr defTabSz="914400" eaLnBrk="0" fontAlgn="base" hangingPunct="0">
                <a:spcBef>
                  <a:spcPct val="0"/>
                </a:spcBef>
                <a:spcAft>
                  <a:spcPct val="0"/>
                </a:spcAft>
              </a:pPr>
              <a:t>37</a:t>
            </a:fld>
            <a:endParaRPr lang="en-US" altLang="en-US">
              <a:solidFill>
                <a:srgbClr val="90C22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0DA866-0F75-4E4C-A9C4-3A68453079CF}"/>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chemeClr val="tx1"/>
                </a:solidFill>
              </a:rPr>
              <a:t>Regulations </a:t>
            </a:r>
            <a:r>
              <a:rPr lang="en-US" altLang="en-US" dirty="0">
                <a:solidFill>
                  <a:schemeClr val="tx1"/>
                </a:solidFill>
              </a:rPr>
              <a:t>42 C.F.R. § </a:t>
            </a:r>
            <a:r>
              <a:rPr lang="en-US" dirty="0">
                <a:solidFill>
                  <a:schemeClr val="tx1"/>
                </a:solidFill>
              </a:rPr>
              <a:t>422.214</a:t>
            </a:r>
            <a:br>
              <a:rPr lang="en-US" dirty="0">
                <a:solidFill>
                  <a:schemeClr val="tx1"/>
                </a:solidFill>
              </a:rPr>
            </a:br>
            <a:r>
              <a:rPr lang="en-US" dirty="0">
                <a:solidFill>
                  <a:schemeClr val="tx1"/>
                </a:solidFill>
              </a:rPr>
              <a:t>If non-contracting with a MA plan….</a:t>
            </a:r>
            <a:br>
              <a:rPr lang="en-US" dirty="0"/>
            </a:br>
            <a:endParaRPr lang="en-US" dirty="0"/>
          </a:p>
        </p:txBody>
      </p:sp>
      <p:sp>
        <p:nvSpPr>
          <p:cNvPr id="2" name="Content Placeholder 1">
            <a:extLst>
              <a:ext uri="{FF2B5EF4-FFF2-40B4-BE49-F238E27FC236}">
                <a16:creationId xmlns:a16="http://schemas.microsoft.com/office/drawing/2014/main" id="{EB104E42-7E6A-4B21-B284-8EDF22D70F47}"/>
              </a:ext>
            </a:extLst>
          </p:cNvPr>
          <p:cNvSpPr>
            <a:spLocks noGrp="1"/>
          </p:cNvSpPr>
          <p:nvPr>
            <p:ph idx="1"/>
          </p:nvPr>
        </p:nvSpPr>
        <p:spPr>
          <a:xfrm>
            <a:off x="812801" y="2160589"/>
            <a:ext cx="8464551" cy="4377371"/>
          </a:xfrm>
        </p:spPr>
        <p:txBody>
          <a:bodyPr>
            <a:normAutofit fontScale="85000" lnSpcReduction="10000"/>
          </a:bodyPr>
          <a:lstStyle/>
          <a:p>
            <a:pPr marL="0" indent="0" eaLnBrk="1" hangingPunct="1">
              <a:buNone/>
              <a:defRPr/>
            </a:pPr>
            <a:r>
              <a:rPr lang="en-US" sz="1800" b="1" dirty="0"/>
              <a:t>§ 422.214 Special rules for services furnished by noncontract providers.</a:t>
            </a:r>
          </a:p>
          <a:p>
            <a:pPr marL="342900" indent="-342900" eaLnBrk="1" hangingPunct="1">
              <a:buFont typeface="+mj-lt"/>
              <a:buAutoNum type="alphaLcParenR"/>
              <a:defRPr/>
            </a:pPr>
            <a:r>
              <a:rPr lang="en-US" sz="1800" dirty="0"/>
              <a:t>Services furnished by non-section 1861(u) providers. </a:t>
            </a:r>
          </a:p>
          <a:p>
            <a:pPr marL="800100" lvl="1" indent="-342900" eaLnBrk="1" hangingPunct="1">
              <a:buFont typeface="+mj-lt"/>
              <a:buAutoNum type="arabicParenR"/>
              <a:defRPr/>
            </a:pPr>
            <a:r>
              <a:rPr lang="en-US" sz="1800" dirty="0"/>
              <a:t>Any provider (other than a provider of services as defined in section 1861(u) of the Act) that does not have in effect a contract establishing payment amounts for services furnished to a beneficiary enrolled in an MA coordinated care plan, an MSA plan, or an MA private fee-for-service plan must accept, as payment in full, the amounts that the provider could collect if the beneficiary were enrolled in original Medicare. </a:t>
            </a:r>
          </a:p>
          <a:p>
            <a:pPr marL="800100" lvl="1" indent="-342900" eaLnBrk="1" hangingPunct="1">
              <a:buFont typeface="+mj-lt"/>
              <a:buAutoNum type="arabicParenR"/>
              <a:defRPr/>
            </a:pPr>
            <a:r>
              <a:rPr lang="en-US" sz="1800" dirty="0"/>
              <a:t>Any statutory provisions (including penalty provisions) that apply to payment for services furnished to a beneficiary not enrolled in an MA plan also apply to the payment described in paragraph (a)(1) of this section.</a:t>
            </a:r>
          </a:p>
          <a:p>
            <a:pPr marL="342900" indent="-342900" eaLnBrk="1" hangingPunct="1">
              <a:buFont typeface="+mj-lt"/>
              <a:buAutoNum type="alphaLcParenR"/>
              <a:defRPr/>
            </a:pPr>
            <a:r>
              <a:rPr lang="en-US" sz="1800" dirty="0"/>
              <a:t>Services furnished by section 1861(u) providers of service. Any provider of services as defined in section 1861(u) of the Act that does not have in effect a contract establishing payment amounts for services furnished to a beneficiary enrolled in an MA coordinated care plan, an MSA plan, or an MA private fee-for-service plan must accept, as payment in full, the amounts (less any payments under §§ 412.105(g) and 413.76 of this chapter) that it could collect if the beneficiary were enrolled in original Medicare. (Section 412.105(g) concerns indirect medical education payment to hospitals for managed care enrollees. Section 413.76 concerns calculating payment for direct medical education costs.) </a:t>
            </a:r>
          </a:p>
          <a:p>
            <a:pPr marL="109728" indent="0" eaLnBrk="1" fontAlgn="auto" hangingPunct="1">
              <a:spcAft>
                <a:spcPts val="0"/>
              </a:spcAft>
              <a:buNone/>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32C23B1-0E94-41A7-9408-0DB2F9B8D9FC}"/>
              </a:ext>
            </a:extLst>
          </p:cNvPr>
          <p:cNvSpPr>
            <a:spLocks noGrp="1"/>
          </p:cNvSpPr>
          <p:nvPr>
            <p:ph type="title"/>
          </p:nvPr>
        </p:nvSpPr>
        <p:spPr/>
        <p:txBody>
          <a:bodyPr rtlCol="0">
            <a:normAutofit fontScale="90000"/>
          </a:bodyPr>
          <a:lstStyle/>
          <a:p>
            <a:pPr eaLnBrk="1" fontAlgn="auto" hangingPunct="1">
              <a:spcAft>
                <a:spcPts val="0"/>
              </a:spcAft>
              <a:defRPr/>
            </a:pPr>
            <a:r>
              <a:rPr lang="en-US" altLang="en-US" dirty="0">
                <a:solidFill>
                  <a:srgbClr val="FF0000"/>
                </a:solidFill>
              </a:rPr>
              <a:t>Proactive Strategies – </a:t>
            </a:r>
            <a:r>
              <a:rPr lang="en-US" altLang="en-US" sz="2700" dirty="0">
                <a:solidFill>
                  <a:srgbClr val="FF0000"/>
                </a:solidFill>
              </a:rPr>
              <a:t>Contracts  or Addendum to contract   or  Policy ‘hits.’</a:t>
            </a:r>
            <a:br>
              <a:rPr lang="en-US" altLang="en-US" sz="2700" dirty="0">
                <a:solidFill>
                  <a:srgbClr val="FF0000"/>
                </a:solidFill>
              </a:rPr>
            </a:br>
            <a:r>
              <a:rPr lang="en-US" altLang="en-US" sz="2700" dirty="0">
                <a:solidFill>
                  <a:srgbClr val="FF0000"/>
                </a:solidFill>
              </a:rPr>
              <a:t>GOAL:  It is a internal team sport</a:t>
            </a:r>
          </a:p>
        </p:txBody>
      </p:sp>
      <p:sp>
        <p:nvSpPr>
          <p:cNvPr id="55299" name="Content Placeholder 2">
            <a:extLst>
              <a:ext uri="{FF2B5EF4-FFF2-40B4-BE49-F238E27FC236}">
                <a16:creationId xmlns:a16="http://schemas.microsoft.com/office/drawing/2014/main" id="{F8D751B1-B3D3-4917-AF12-817A7F917199}"/>
              </a:ext>
            </a:extLst>
          </p:cNvPr>
          <p:cNvSpPr>
            <a:spLocks noGrp="1"/>
          </p:cNvSpPr>
          <p:nvPr>
            <p:ph idx="1"/>
          </p:nvPr>
        </p:nvSpPr>
        <p:spPr>
          <a:xfrm>
            <a:off x="2133601" y="2160588"/>
            <a:ext cx="6348413" cy="4468812"/>
          </a:xfrm>
        </p:spPr>
        <p:txBody>
          <a:bodyPr rtlCol="0">
            <a:normAutofit fontScale="70000" lnSpcReduction="20000"/>
          </a:bodyPr>
          <a:lstStyle/>
          <a:p>
            <a:pPr eaLnBrk="1" fontAlgn="auto" hangingPunct="1">
              <a:spcAft>
                <a:spcPts val="0"/>
              </a:spcAft>
              <a:buFont typeface="Wingdings 3" charset="2"/>
              <a:buChar char=""/>
              <a:defRPr/>
            </a:pPr>
            <a:r>
              <a:rPr lang="en-US" altLang="en-US" sz="2000" dirty="0">
                <a:solidFill>
                  <a:schemeClr val="tx1">
                    <a:lumMod val="75000"/>
                    <a:lumOff val="25000"/>
                  </a:schemeClr>
                </a:solidFill>
              </a:rPr>
              <a:t>Develop a template for terms for all payers – commercial and Medicare Part C/Advantage –beyond payment. </a:t>
            </a:r>
          </a:p>
          <a:p>
            <a:pPr eaLnBrk="1" fontAlgn="auto" hangingPunct="1">
              <a:spcAft>
                <a:spcPts val="0"/>
              </a:spcAft>
              <a:buFont typeface="Wingdings 3" charset="2"/>
              <a:buChar char=""/>
              <a:defRPr/>
            </a:pPr>
            <a:r>
              <a:rPr lang="en-US" altLang="en-US" sz="2400" u="sng" dirty="0">
                <a:solidFill>
                  <a:schemeClr val="tx1">
                    <a:lumMod val="75000"/>
                    <a:lumOff val="25000"/>
                  </a:schemeClr>
                </a:solidFill>
              </a:rPr>
              <a:t>Areas to include:</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Timeline to submit clinicals – inpt vs obs</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Timeline for determination from the payer- within 12 hrs</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Immediate call/appeal including guarantee of a peer to peer call within 24 hrs with clear time assigned and kept.</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 Clearly outline criteria being used to determine inpt status.  (Beyond ‘medically necessary ‘ care.)</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DRG – Correct coding guidelines being used.   (Disallowing dx that are not being treated…lower the DRG payment.)</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Re-admission guidelines.  (Related?  Like CMS?)</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Appeal rights – post discharge.  Ensure all 5 levels with Traditional Medicare are included for all Part C plans.</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“Using Traditional Medicare/CMS” rules – but what happens when they don’t?</a:t>
            </a:r>
          </a:p>
          <a:p>
            <a:pPr lvl="1" eaLnBrk="1" fontAlgn="auto" hangingPunct="1">
              <a:spcAft>
                <a:spcPts val="0"/>
              </a:spcAft>
              <a:buFont typeface="Wingdings 3" charset="2"/>
              <a:buChar char=""/>
              <a:defRPr/>
            </a:pPr>
            <a:r>
              <a:rPr lang="en-US" altLang="en-US" sz="1800" dirty="0">
                <a:solidFill>
                  <a:schemeClr val="tx1">
                    <a:lumMod val="75000"/>
                    <a:lumOff val="25000"/>
                  </a:schemeClr>
                </a:solidFill>
              </a:rPr>
              <a:t>Build Addendums to contracts – outlining the operational aspects of the contract</a:t>
            </a:r>
          </a:p>
          <a:p>
            <a:pPr lvl="1" eaLnBrk="1" fontAlgn="auto" hangingPunct="1">
              <a:spcAft>
                <a:spcPts val="0"/>
              </a:spcAft>
              <a:buFont typeface="Wingdings 3" charset="2"/>
              <a:buChar char=""/>
              <a:defRPr/>
            </a:pPr>
            <a:endParaRPr lang="en-US" altLang="en-US" sz="2000" dirty="0">
              <a:solidFill>
                <a:schemeClr val="tx1">
                  <a:lumMod val="75000"/>
                  <a:lumOff val="25000"/>
                </a:schemeClr>
              </a:solidFill>
            </a:endParaRPr>
          </a:p>
          <a:p>
            <a:pPr lvl="1" eaLnBrk="1" fontAlgn="auto" hangingPunct="1">
              <a:spcAft>
                <a:spcPts val="0"/>
              </a:spcAft>
              <a:buFont typeface="Wingdings 3" charset="2"/>
              <a:buChar char=""/>
              <a:defRPr/>
            </a:pPr>
            <a:endParaRPr lang="en-US" altLang="en-US" sz="2000" dirty="0">
              <a:solidFill>
                <a:schemeClr val="tx1">
                  <a:lumMod val="75000"/>
                  <a:lumOff val="25000"/>
                </a:schemeClr>
              </a:solidFill>
            </a:endParaRPr>
          </a:p>
          <a:p>
            <a:pPr lvl="1" eaLnBrk="1" fontAlgn="auto" hangingPunct="1">
              <a:spcAft>
                <a:spcPts val="0"/>
              </a:spcAft>
              <a:buFont typeface="Wingdings 3" charset="2"/>
              <a:buChar char=""/>
              <a:defRPr/>
            </a:pPr>
            <a:endParaRPr lang="en-US" altLang="en-US" sz="2000" dirty="0">
              <a:solidFill>
                <a:schemeClr val="tx1">
                  <a:lumMod val="75000"/>
                  <a:lumOff val="25000"/>
                </a:schemeClr>
              </a:solidFill>
            </a:endParaRPr>
          </a:p>
          <a:p>
            <a:pPr lvl="1" eaLnBrk="1" fontAlgn="auto" hangingPunct="1">
              <a:spcAft>
                <a:spcPts val="0"/>
              </a:spcAft>
              <a:buFont typeface="Wingdings 3" charset="2"/>
              <a:buChar char=""/>
              <a:defRPr/>
            </a:pPr>
            <a:endParaRPr lang="en-US" altLang="en-US" sz="2000" dirty="0">
              <a:solidFill>
                <a:schemeClr val="tx1">
                  <a:lumMod val="75000"/>
                  <a:lumOff val="25000"/>
                </a:schemeClr>
              </a:solidFill>
            </a:endParaRPr>
          </a:p>
          <a:p>
            <a:pPr lvl="1" eaLnBrk="1" fontAlgn="auto" hangingPunct="1">
              <a:spcAft>
                <a:spcPts val="0"/>
              </a:spcAft>
              <a:buFont typeface="Wingdings 3" charset="2"/>
              <a:buChar char=""/>
              <a:defRPr/>
            </a:pPr>
            <a:endParaRPr lang="en-US" altLang="en-US" dirty="0">
              <a:solidFill>
                <a:schemeClr val="tx1">
                  <a:lumMod val="75000"/>
                  <a:lumOff val="25000"/>
                </a:schemeClr>
              </a:solidFill>
            </a:endParaRPr>
          </a:p>
        </p:txBody>
      </p:sp>
      <p:sp>
        <p:nvSpPr>
          <p:cNvPr id="2" name="Footer Placeholder 1">
            <a:extLst>
              <a:ext uri="{FF2B5EF4-FFF2-40B4-BE49-F238E27FC236}">
                <a16:creationId xmlns:a16="http://schemas.microsoft.com/office/drawing/2014/main" id="{0454509E-9008-4653-8284-D35586628841}"/>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94213" name="Slide Number Placeholder 3">
            <a:extLst>
              <a:ext uri="{FF2B5EF4-FFF2-40B4-BE49-F238E27FC236}">
                <a16:creationId xmlns:a16="http://schemas.microsoft.com/office/drawing/2014/main" id="{FE13079D-D55E-4505-A67B-D847B30E9C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5A6BF4E9-E20B-48D7-A7C0-9716FEE10D31}"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39</a:t>
            </a:fld>
            <a:endParaRPr lang="en-US" altLang="en-US" dirty="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28CC0C0-BC66-4CCD-8608-EBD7ED64A173}"/>
              </a:ext>
            </a:extLst>
          </p:cNvPr>
          <p:cNvSpPr>
            <a:spLocks noGrp="1" noChangeArrowheads="1"/>
          </p:cNvSpPr>
          <p:nvPr>
            <p:ph type="title"/>
          </p:nvPr>
        </p:nvSpPr>
        <p:spPr/>
        <p:txBody>
          <a:bodyPr/>
          <a:lstStyle/>
          <a:p>
            <a:r>
              <a:rPr lang="en-US" altLang="en-US" u="sng">
                <a:solidFill>
                  <a:schemeClr val="tx1"/>
                </a:solidFill>
              </a:rPr>
              <a:t>Hot off the press – Payer Challenges/Changes/Rulings</a:t>
            </a:r>
          </a:p>
        </p:txBody>
      </p:sp>
      <p:sp>
        <p:nvSpPr>
          <p:cNvPr id="59395" name="Content Placeholder 2">
            <a:extLst>
              <a:ext uri="{FF2B5EF4-FFF2-40B4-BE49-F238E27FC236}">
                <a16:creationId xmlns:a16="http://schemas.microsoft.com/office/drawing/2014/main" id="{5DF030D3-CE0D-480A-B720-D0F5EC03ED57}"/>
              </a:ext>
            </a:extLst>
          </p:cNvPr>
          <p:cNvSpPr>
            <a:spLocks noGrp="1" noChangeArrowheads="1"/>
          </p:cNvSpPr>
          <p:nvPr>
            <p:ph idx="1"/>
          </p:nvPr>
        </p:nvSpPr>
        <p:spPr>
          <a:xfrm>
            <a:off x="2133601" y="1930401"/>
            <a:ext cx="6348413" cy="4111625"/>
          </a:xfrm>
        </p:spPr>
        <p:txBody>
          <a:bodyPr/>
          <a:lstStyle/>
          <a:p>
            <a:r>
              <a:rPr lang="en-US" altLang="en-US"/>
              <a:t>‘In big payer win, court sides with </a:t>
            </a:r>
            <a:r>
              <a:rPr lang="en-US" altLang="en-US" u="sng"/>
              <a:t>UnitedHealth</a:t>
            </a:r>
            <a:r>
              <a:rPr lang="en-US" altLang="en-US"/>
              <a:t> on MA Overpayment Rule”  9-10-18</a:t>
            </a:r>
          </a:p>
          <a:p>
            <a:r>
              <a:rPr lang="en-US" altLang="en-US"/>
              <a:t>Federal court sided with UnitedHealth over its challenge of CMS’s Overpayment Rule from 2014. </a:t>
            </a:r>
          </a:p>
          <a:p>
            <a:r>
              <a:rPr lang="en-US" altLang="en-US"/>
              <a:t>Judge wrote that </a:t>
            </a:r>
            <a:r>
              <a:rPr lang="en-US" altLang="en-US" u="sng"/>
              <a:t>CMS doesn’t see more errors </a:t>
            </a:r>
            <a:r>
              <a:rPr lang="en-US" altLang="en-US"/>
              <a:t>or fraud in MA beneficiary charges than those in traditional Medicare. However, the Over payment rule may result in payers getting lower reimbursements while providing the same level of healthcare coverage.</a:t>
            </a:r>
          </a:p>
          <a:p>
            <a:r>
              <a:rPr lang="en-US" altLang="en-US">
                <a:solidFill>
                  <a:schemeClr val="tx1"/>
                </a:solidFill>
              </a:rPr>
              <a:t>Latest ruling is on a case brought by UnitedHealth and 41 other payers against CMS in 2016 objecting to the overpayment rule penalizing insurance companies for MA overpayments.  It state that any dx code not documented in the medical record is considered an ‘overpayment.”</a:t>
            </a:r>
          </a:p>
          <a:p>
            <a:endParaRPr lang="en-US" altLang="en-US"/>
          </a:p>
          <a:p>
            <a:endParaRPr lang="en-US" altLang="en-US"/>
          </a:p>
        </p:txBody>
      </p:sp>
      <p:sp>
        <p:nvSpPr>
          <p:cNvPr id="4" name="Footer Placeholder 3">
            <a:extLst>
              <a:ext uri="{FF2B5EF4-FFF2-40B4-BE49-F238E27FC236}">
                <a16:creationId xmlns:a16="http://schemas.microsoft.com/office/drawing/2014/main" id="{13FBFE42-5637-4D55-9C4D-28ACF5E2C5E9}"/>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59397" name="Slide Number Placeholder 4">
            <a:extLst>
              <a:ext uri="{FF2B5EF4-FFF2-40B4-BE49-F238E27FC236}">
                <a16:creationId xmlns:a16="http://schemas.microsoft.com/office/drawing/2014/main" id="{D42C6CE9-B6EB-459B-8AD3-28B81E46FDC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CF8E7928-2B9E-403D-8855-26AB65E78AA6}"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4</a:t>
            </a:fld>
            <a:endParaRPr lang="en-US" altLang="en-US" dirty="0">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BAA65D88-A2C7-4597-9AA9-CBE8E15280FC}"/>
              </a:ext>
            </a:extLst>
          </p:cNvPr>
          <p:cNvSpPr>
            <a:spLocks noGrp="1" noChangeArrowheads="1"/>
          </p:cNvSpPr>
          <p:nvPr>
            <p:ph type="title"/>
          </p:nvPr>
        </p:nvSpPr>
        <p:spPr>
          <a:xfrm>
            <a:off x="2133601" y="609600"/>
            <a:ext cx="6348413" cy="1320800"/>
          </a:xfrm>
        </p:spPr>
        <p:txBody>
          <a:bodyPr/>
          <a:lstStyle/>
          <a:p>
            <a:r>
              <a:rPr lang="en-US" altLang="en-US" b="1">
                <a:solidFill>
                  <a:schemeClr val="tx1"/>
                </a:solidFill>
              </a:rPr>
              <a:t>And the financial ‘hit from all of these payer ‘rules</a:t>
            </a:r>
            <a:r>
              <a:rPr lang="en-US" altLang="en-US"/>
              <a:t>’-</a:t>
            </a:r>
          </a:p>
        </p:txBody>
      </p:sp>
      <p:sp>
        <p:nvSpPr>
          <p:cNvPr id="3" name="Content Placeholder 2">
            <a:extLst>
              <a:ext uri="{FF2B5EF4-FFF2-40B4-BE49-F238E27FC236}">
                <a16:creationId xmlns:a16="http://schemas.microsoft.com/office/drawing/2014/main" id="{3068411B-2018-4FF3-8CB8-40F39DBA6279}"/>
              </a:ext>
            </a:extLst>
          </p:cNvPr>
          <p:cNvSpPr>
            <a:spLocks noGrp="1"/>
          </p:cNvSpPr>
          <p:nvPr>
            <p:ph sz="half" idx="1"/>
          </p:nvPr>
        </p:nvSpPr>
        <p:spPr>
          <a:xfrm>
            <a:off x="2133600" y="2057401"/>
            <a:ext cx="3087688" cy="3984625"/>
          </a:xfrm>
        </p:spPr>
        <p:txBody>
          <a:bodyPr>
            <a:normAutofit fontScale="92500"/>
          </a:bodyPr>
          <a:lstStyle/>
          <a:p>
            <a:pPr>
              <a:defRPr/>
            </a:pPr>
            <a:r>
              <a:rPr lang="en-US" dirty="0"/>
              <a:t>“Morgan Stanley analysis: “</a:t>
            </a:r>
            <a:r>
              <a:rPr lang="en-US" b="1" u="sng" dirty="0">
                <a:solidFill>
                  <a:schemeClr val="accent5"/>
                </a:solidFill>
              </a:rPr>
              <a:t>450 hospitals at risk of potential closure.”  </a:t>
            </a:r>
            <a:r>
              <a:rPr lang="en-US" dirty="0"/>
              <a:t>More than 15% of US hospitals have weak financials.  Additionally, their analysis showed 600 were ‘weak’ based on criteria for margins before interest and other items.   8-18</a:t>
            </a:r>
          </a:p>
          <a:p>
            <a:pPr>
              <a:defRPr/>
            </a:pPr>
            <a:r>
              <a:rPr lang="en-US" b="1" u="sng" dirty="0">
                <a:solidFill>
                  <a:schemeClr val="accent5"/>
                </a:solidFill>
              </a:rPr>
              <a:t>BCBS of TN to drop OxyContin coverage</a:t>
            </a:r>
            <a:r>
              <a:rPr lang="en-US" dirty="0"/>
              <a:t>.  Cigna removed OxyContin from its list 1-18.  </a:t>
            </a:r>
          </a:p>
        </p:txBody>
      </p:sp>
      <p:sp>
        <p:nvSpPr>
          <p:cNvPr id="4" name="Content Placeholder 3">
            <a:extLst>
              <a:ext uri="{FF2B5EF4-FFF2-40B4-BE49-F238E27FC236}">
                <a16:creationId xmlns:a16="http://schemas.microsoft.com/office/drawing/2014/main" id="{B5012497-4485-4AD8-BEDC-0C23A301CD8D}"/>
              </a:ext>
            </a:extLst>
          </p:cNvPr>
          <p:cNvSpPr>
            <a:spLocks noGrp="1"/>
          </p:cNvSpPr>
          <p:nvPr>
            <p:ph sz="half" idx="2"/>
          </p:nvPr>
        </p:nvSpPr>
        <p:spPr>
          <a:xfrm>
            <a:off x="5392739" y="2057400"/>
            <a:ext cx="3089275" cy="4648200"/>
          </a:xfrm>
        </p:spPr>
        <p:txBody>
          <a:bodyPr>
            <a:normAutofit fontScale="92500"/>
          </a:bodyPr>
          <a:lstStyle/>
          <a:p>
            <a:pPr>
              <a:defRPr/>
            </a:pPr>
            <a:r>
              <a:rPr lang="en-US" dirty="0"/>
              <a:t>“</a:t>
            </a:r>
            <a:r>
              <a:rPr lang="en-US" u="sng" dirty="0">
                <a:solidFill>
                  <a:schemeClr val="accent5"/>
                </a:solidFill>
              </a:rPr>
              <a:t>Cleveland Clinic’s operating income plunges 80% in Q2</a:t>
            </a:r>
            <a:r>
              <a:rPr lang="en-US" dirty="0">
                <a:solidFill>
                  <a:schemeClr val="accent5"/>
                </a:solidFill>
              </a:rPr>
              <a:t>.” </a:t>
            </a:r>
            <a:r>
              <a:rPr lang="en-US" dirty="0">
                <a:solidFill>
                  <a:schemeClr val="tx1"/>
                </a:solidFill>
              </a:rPr>
              <a:t>Created Affordability Task Force in 2013.  Saw increase in salary, benefits, as well as pharmaceutical and supply costs.   8-18</a:t>
            </a:r>
          </a:p>
          <a:p>
            <a:pPr>
              <a:defRPr/>
            </a:pPr>
            <a:r>
              <a:rPr lang="en-US" u="sng" dirty="0">
                <a:solidFill>
                  <a:schemeClr val="accent5"/>
                </a:solidFill>
              </a:rPr>
              <a:t>Hospitals operating margins dropped 39% in 3 years</a:t>
            </a:r>
            <a:r>
              <a:rPr lang="en-US" dirty="0">
                <a:solidFill>
                  <a:schemeClr val="tx1"/>
                </a:solidFill>
              </a:rPr>
              <a:t>.  Why:  Expenses grew by 3 percentage points faster than revenue.  Unsustainable. 9-18</a:t>
            </a:r>
            <a:endParaRPr lang="en-US" dirty="0">
              <a:solidFill>
                <a:schemeClr val="accent5"/>
              </a:solidFill>
            </a:endParaRPr>
          </a:p>
        </p:txBody>
      </p:sp>
      <p:sp>
        <p:nvSpPr>
          <p:cNvPr id="5" name="Footer Placeholder 4">
            <a:extLst>
              <a:ext uri="{FF2B5EF4-FFF2-40B4-BE49-F238E27FC236}">
                <a16:creationId xmlns:a16="http://schemas.microsoft.com/office/drawing/2014/main" id="{AB2B0AFF-97A7-4412-9F66-DF4E9D83D32E}"/>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95238" name="Slide Number Placeholder 5">
            <a:extLst>
              <a:ext uri="{FF2B5EF4-FFF2-40B4-BE49-F238E27FC236}">
                <a16:creationId xmlns:a16="http://schemas.microsoft.com/office/drawing/2014/main" id="{44373E53-0A50-4FF8-AF73-8C8A736E31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D303A729-8C97-4DF0-AC45-408DE56C84B7}"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40</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C9E3CDE-D854-4896-B81A-0F984FFEAFCA}"/>
              </a:ext>
            </a:extLst>
          </p:cNvPr>
          <p:cNvSpPr>
            <a:spLocks noGrp="1"/>
          </p:cNvSpPr>
          <p:nvPr>
            <p:ph type="title"/>
          </p:nvPr>
        </p:nvSpPr>
        <p:spPr/>
        <p:txBody>
          <a:bodyPr rtlCol="0">
            <a:normAutofit/>
          </a:bodyPr>
          <a:lstStyle/>
          <a:p>
            <a:pPr eaLnBrk="1" fontAlgn="auto" hangingPunct="1">
              <a:spcAft>
                <a:spcPts val="0"/>
              </a:spcAft>
              <a:defRPr/>
            </a:pPr>
            <a:r>
              <a:rPr lang="en-US" altLang="en-US" b="1">
                <a:solidFill>
                  <a:srgbClr val="FF0000"/>
                </a:solidFill>
              </a:rPr>
              <a:t>Complexity from all directions- Patients impacted</a:t>
            </a:r>
          </a:p>
        </p:txBody>
      </p:sp>
      <p:sp>
        <p:nvSpPr>
          <p:cNvPr id="60419" name="Content Placeholder 2">
            <a:extLst>
              <a:ext uri="{FF2B5EF4-FFF2-40B4-BE49-F238E27FC236}">
                <a16:creationId xmlns:a16="http://schemas.microsoft.com/office/drawing/2014/main" id="{826A9036-BB4A-4696-8397-393549D7D6D4}"/>
              </a:ext>
            </a:extLst>
          </p:cNvPr>
          <p:cNvSpPr>
            <a:spLocks noGrp="1"/>
          </p:cNvSpPr>
          <p:nvPr>
            <p:ph idx="1"/>
          </p:nvPr>
        </p:nvSpPr>
        <p:spPr>
          <a:xfrm>
            <a:off x="2133601" y="1930401"/>
            <a:ext cx="6348413" cy="4111625"/>
          </a:xfrm>
        </p:spPr>
        <p:txBody>
          <a:bodyPr rtlCol="0">
            <a:normAutofit fontScale="77500" lnSpcReduction="20000"/>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Patients unaware they are ‘seamlessly converted ‘ to the Mgd Medicare Plan when they had the same carrier as a Commercial plan. HOLY MOLY!</a:t>
            </a:r>
          </a:p>
          <a:p>
            <a:pPr eaLnBrk="1" fontAlgn="auto" hangingPunct="1">
              <a:spcAft>
                <a:spcPts val="0"/>
              </a:spcAft>
              <a:buFont typeface="Wingdings 3" charset="2"/>
              <a:buChar char=""/>
              <a:defRPr/>
            </a:pPr>
            <a:r>
              <a:rPr lang="en-US" altLang="en-US" sz="1600" dirty="0">
                <a:solidFill>
                  <a:schemeClr val="tx1">
                    <a:lumMod val="75000"/>
                    <a:lumOff val="25000"/>
                  </a:schemeClr>
                </a:solidFill>
              </a:rPr>
              <a:t>See </a:t>
            </a:r>
            <a:r>
              <a:rPr lang="en-US" altLang="en-US" sz="1600" dirty="0">
                <a:solidFill>
                  <a:schemeClr val="tx1">
                    <a:lumMod val="75000"/>
                    <a:lumOff val="25000"/>
                  </a:schemeClr>
                </a:solidFill>
                <a:hlinkClick r:id="rId2"/>
              </a:rPr>
              <a:t>www.washingtonpost.com/national/health-science/senior-surprise-getting-switched-with-little-warning-into-Medicare-advantage/2016/07/26</a:t>
            </a:r>
            <a:r>
              <a:rPr lang="en-US" altLang="en-US" sz="1600" dirty="0">
                <a:solidFill>
                  <a:schemeClr val="tx1">
                    <a:lumMod val="75000"/>
                    <a:lumOff val="25000"/>
                  </a:schemeClr>
                </a:solidFill>
              </a:rPr>
              <a:t>.</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Patients received letter /one of many as they approach 65.  They </a:t>
            </a:r>
            <a:r>
              <a:rPr lang="en-US" altLang="en-US" sz="2400" u="sng" dirty="0">
                <a:solidFill>
                  <a:schemeClr val="tx1">
                    <a:lumMod val="75000"/>
                    <a:lumOff val="25000"/>
                  </a:schemeClr>
                </a:solidFill>
              </a:rPr>
              <a:t>MUST opt OUT </a:t>
            </a:r>
            <a:r>
              <a:rPr lang="en-US" altLang="en-US" sz="2400" dirty="0">
                <a:solidFill>
                  <a:schemeClr val="tx1">
                    <a:lumMod val="75000"/>
                    <a:lumOff val="25000"/>
                  </a:schemeClr>
                </a:solidFill>
              </a:rPr>
              <a:t>of the plan or they are </a:t>
            </a:r>
            <a:r>
              <a:rPr lang="en-US" altLang="en-US" sz="2400" dirty="0">
                <a:solidFill>
                  <a:srgbClr val="C00000"/>
                </a:solidFill>
              </a:rPr>
              <a:t>seamlessly</a:t>
            </a:r>
            <a:r>
              <a:rPr lang="en-US" altLang="en-US" sz="2400" dirty="0">
                <a:solidFill>
                  <a:schemeClr val="tx1">
                    <a:lumMod val="75000"/>
                    <a:lumOff val="25000"/>
                  </a:schemeClr>
                </a:solidFill>
              </a:rPr>
              <a:t> being enrolled.  “With Medicare’s specific approval, a health insurance company can enroll a member of its marketplace or other commercial plan into its Medicare Advantage plan…which takes effect within 60 days unless the member opts out.”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Many pts without their doctor and more money out of pocket as didn’t know they were part of a Mgd Plan!!!</a:t>
            </a:r>
          </a:p>
        </p:txBody>
      </p:sp>
      <p:sp>
        <p:nvSpPr>
          <p:cNvPr id="2" name="Footer Placeholder 1">
            <a:extLst>
              <a:ext uri="{FF2B5EF4-FFF2-40B4-BE49-F238E27FC236}">
                <a16:creationId xmlns:a16="http://schemas.microsoft.com/office/drawing/2014/main" id="{F14D7F0A-A7AD-471A-A1C3-564C84EB5B5C}"/>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96261" name="Slide Number Placeholder 4">
            <a:extLst>
              <a:ext uri="{FF2B5EF4-FFF2-40B4-BE49-F238E27FC236}">
                <a16:creationId xmlns:a16="http://schemas.microsoft.com/office/drawing/2014/main" id="{F87384BD-DB85-4AA6-B2BC-6B9FB71BCB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B887BF43-E2E5-49AA-ABB3-C0889187E705}"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41</a:t>
            </a:fld>
            <a:endParaRPr lang="en-US" altLang="en-US" dirty="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99710C8B-7BC6-463F-B2AC-66B6BDFB1EB7}"/>
              </a:ext>
            </a:extLst>
          </p:cNvPr>
          <p:cNvSpPr>
            <a:spLocks noGrp="1" noChangeArrowheads="1"/>
          </p:cNvSpPr>
          <p:nvPr>
            <p:ph type="title"/>
          </p:nvPr>
        </p:nvSpPr>
        <p:spPr/>
        <p:txBody>
          <a:bodyPr/>
          <a:lstStyle/>
          <a:p>
            <a:pPr eaLnBrk="1" hangingPunct="1"/>
            <a:r>
              <a:rPr lang="en-US" altLang="en-US" b="1">
                <a:solidFill>
                  <a:srgbClr val="C00000"/>
                </a:solidFill>
              </a:rPr>
              <a:t>BREAKING NEWS - HOLD</a:t>
            </a:r>
          </a:p>
        </p:txBody>
      </p:sp>
      <p:sp>
        <p:nvSpPr>
          <p:cNvPr id="61443" name="Content Placeholder 2">
            <a:extLst>
              <a:ext uri="{FF2B5EF4-FFF2-40B4-BE49-F238E27FC236}">
                <a16:creationId xmlns:a16="http://schemas.microsoft.com/office/drawing/2014/main" id="{487A44D8-E09E-4341-88EA-FDFD9AE42397}"/>
              </a:ext>
            </a:extLst>
          </p:cNvPr>
          <p:cNvSpPr>
            <a:spLocks noGrp="1"/>
          </p:cNvSpPr>
          <p:nvPr>
            <p:ph idx="1"/>
          </p:nvPr>
        </p:nvSpPr>
        <p:spPr>
          <a:xfrm>
            <a:off x="2133601" y="1752600"/>
            <a:ext cx="6348413" cy="4724400"/>
          </a:xfrm>
        </p:spPr>
        <p:txBody>
          <a:bodyPr rtlCol="0">
            <a:normAutofit fontScale="85000" lnSpcReduction="20000"/>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Oct 24, 2016  CMS has temporarily stopped accepting new proposals from health insurance companies seeking to </a:t>
            </a:r>
            <a:r>
              <a:rPr lang="en-US" altLang="en-US" sz="2400" dirty="0">
                <a:solidFill>
                  <a:srgbClr val="FF0000"/>
                </a:solidFill>
              </a:rPr>
              <a:t>automatically </a:t>
            </a:r>
            <a:r>
              <a:rPr lang="en-US" altLang="en-US" sz="2400" dirty="0">
                <a:solidFill>
                  <a:schemeClr val="tx1">
                    <a:lumMod val="75000"/>
                    <a:lumOff val="25000"/>
                  </a:schemeClr>
                </a:solidFill>
              </a:rPr>
              <a:t>enroll their commercial or Medicaid patients into their Medicare Advantage/Part C plans.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CMS disclosed 29 Medicare Advantage companies – including Aetna, United, and several Blue Cross and Blue Shield insurers.  Half of the companies received their approval this year.</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Members currently are AUTO enrolled unless they opt out.</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Dialogue want the pts to OPT </a:t>
            </a:r>
            <a:r>
              <a:rPr lang="en-US" altLang="en-US" sz="2400" dirty="0" err="1">
                <a:solidFill>
                  <a:schemeClr val="tx1">
                    <a:lumMod val="75000"/>
                    <a:lumOff val="25000"/>
                  </a:schemeClr>
                </a:solidFill>
              </a:rPr>
              <a:t>IN..so</a:t>
            </a:r>
            <a:r>
              <a:rPr lang="en-US" altLang="en-US" sz="2400" dirty="0">
                <a:solidFill>
                  <a:schemeClr val="tx1">
                    <a:lumMod val="75000"/>
                    <a:lumOff val="25000"/>
                  </a:schemeClr>
                </a:solidFill>
              </a:rPr>
              <a:t> they have choice.  Doctor relationships are huge when the pt is AUTO enrolled.</a:t>
            </a:r>
          </a:p>
          <a:p>
            <a:pPr eaLnBrk="1" fontAlgn="auto" hangingPunct="1">
              <a:spcAft>
                <a:spcPts val="0"/>
              </a:spcAft>
              <a:buFont typeface="Wingdings 3" charset="2"/>
              <a:buChar char=""/>
              <a:defRPr/>
            </a:pPr>
            <a:r>
              <a:rPr lang="en-US" altLang="en-US" sz="1200" dirty="0">
                <a:solidFill>
                  <a:schemeClr val="tx1">
                    <a:lumMod val="75000"/>
                    <a:lumOff val="25000"/>
                  </a:schemeClr>
                </a:solidFill>
                <a:hlinkClick r:id="rId2"/>
              </a:rPr>
              <a:t>www.modernhealthcare.com/assets/pdf/CH1075661021.pdf</a:t>
            </a:r>
            <a:endParaRPr lang="en-US" altLang="en-US" sz="1200" dirty="0">
              <a:solidFill>
                <a:schemeClr val="tx1">
                  <a:lumMod val="75000"/>
                  <a:lumOff val="25000"/>
                </a:schemeClr>
              </a:solidFill>
            </a:endParaRPr>
          </a:p>
          <a:p>
            <a:pPr eaLnBrk="1" fontAlgn="auto" hangingPunct="1">
              <a:spcAft>
                <a:spcPts val="0"/>
              </a:spcAft>
              <a:buFont typeface="Wingdings 3" charset="2"/>
              <a:buChar char=""/>
              <a:defRPr/>
            </a:pPr>
            <a:r>
              <a:rPr lang="en-US" altLang="en-US" sz="1200" dirty="0">
                <a:solidFill>
                  <a:schemeClr val="tx1">
                    <a:lumMod val="75000"/>
                    <a:lumOff val="25000"/>
                  </a:schemeClr>
                </a:solidFill>
              </a:rPr>
              <a:t>www.modernhealthcare.com/article/20161004/news/161009981</a:t>
            </a:r>
          </a:p>
        </p:txBody>
      </p:sp>
      <p:sp>
        <p:nvSpPr>
          <p:cNvPr id="2" name="Footer Placeholder 1">
            <a:extLst>
              <a:ext uri="{FF2B5EF4-FFF2-40B4-BE49-F238E27FC236}">
                <a16:creationId xmlns:a16="http://schemas.microsoft.com/office/drawing/2014/main" id="{6BBEDC88-E425-4B62-8E8E-E18FBACCB07D}"/>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97285" name="Slide Number Placeholder 3">
            <a:extLst>
              <a:ext uri="{FF2B5EF4-FFF2-40B4-BE49-F238E27FC236}">
                <a16:creationId xmlns:a16="http://schemas.microsoft.com/office/drawing/2014/main" id="{2F2F2B39-01C4-45BE-8CF8-4631C0D3BA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0C33CB89-ED63-4A49-B334-4E7B63F08D26}"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42</a:t>
            </a:fld>
            <a:endParaRPr lang="en-US" altLang="en-US" dirty="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CCD00CE-966C-4D44-BF23-85546E29A890}"/>
              </a:ext>
            </a:extLst>
          </p:cNvPr>
          <p:cNvSpPr>
            <a:spLocks noGrp="1" noChangeArrowheads="1"/>
          </p:cNvSpPr>
          <p:nvPr>
            <p:ph type="title"/>
          </p:nvPr>
        </p:nvSpPr>
        <p:spPr>
          <a:xfrm>
            <a:off x="2206626" y="277813"/>
            <a:ext cx="7954963" cy="754062"/>
          </a:xfrm>
        </p:spPr>
        <p:txBody>
          <a:bodyPr/>
          <a:lstStyle/>
          <a:p>
            <a:pPr eaLnBrk="1" hangingPunct="1"/>
            <a:r>
              <a:rPr lang="en-US" altLang="en-US" b="1">
                <a:solidFill>
                  <a:schemeClr val="tx1"/>
                </a:solidFill>
              </a:rPr>
              <a:t>AR Systems’ Contact Info</a:t>
            </a:r>
          </a:p>
        </p:txBody>
      </p:sp>
      <p:sp>
        <p:nvSpPr>
          <p:cNvPr id="79877" name="Rectangle 3">
            <a:extLst>
              <a:ext uri="{FF2B5EF4-FFF2-40B4-BE49-F238E27FC236}">
                <a16:creationId xmlns:a16="http://schemas.microsoft.com/office/drawing/2014/main" id="{E99484CE-55B0-4D0F-A175-406764004D55}"/>
              </a:ext>
            </a:extLst>
          </p:cNvPr>
          <p:cNvSpPr>
            <a:spLocks noGrp="1" noChangeArrowheads="1"/>
          </p:cNvSpPr>
          <p:nvPr>
            <p:ph idx="1"/>
          </p:nvPr>
        </p:nvSpPr>
        <p:spPr>
          <a:xfrm>
            <a:off x="1828800" y="1828800"/>
            <a:ext cx="8610600" cy="4751388"/>
          </a:xfrm>
        </p:spPr>
        <p:txBody>
          <a:bodyPr rtlCol="0">
            <a:normAutofit fontScale="25000" lnSpcReduction="20000"/>
          </a:bodyPr>
          <a:lstStyle/>
          <a:p>
            <a:pPr marL="365760" indent="-256032" eaLnBrk="1" fontAlgn="auto" hangingPunct="1">
              <a:spcAft>
                <a:spcPts val="0"/>
              </a:spcAft>
              <a:buNone/>
              <a:defRPr/>
            </a:pPr>
            <a:endParaRPr lang="en-US" sz="2000" dirty="0">
              <a:solidFill>
                <a:schemeClr val="tx1">
                  <a:lumMod val="75000"/>
                  <a:lumOff val="25000"/>
                </a:schemeClr>
              </a:solidFill>
            </a:endParaRPr>
          </a:p>
          <a:p>
            <a:pPr marL="365760" indent="-256032" eaLnBrk="1" fontAlgn="auto" hangingPunct="1">
              <a:spcAft>
                <a:spcPts val="0"/>
              </a:spcAft>
              <a:buNone/>
              <a:defRPr/>
            </a:pPr>
            <a:r>
              <a:rPr lang="en-US" sz="4800" dirty="0">
                <a:solidFill>
                  <a:schemeClr val="tx1">
                    <a:lumMod val="75000"/>
                    <a:lumOff val="25000"/>
                  </a:schemeClr>
                </a:solidFill>
              </a:rPr>
              <a:t>Day Egusquiza, President</a:t>
            </a:r>
          </a:p>
          <a:p>
            <a:pPr marL="365760" indent="-256032" eaLnBrk="1" fontAlgn="auto" hangingPunct="1">
              <a:spcAft>
                <a:spcPts val="0"/>
              </a:spcAft>
              <a:buNone/>
              <a:defRPr/>
            </a:pPr>
            <a:r>
              <a:rPr lang="en-US" sz="4800" dirty="0">
                <a:solidFill>
                  <a:schemeClr val="tx1">
                    <a:lumMod val="75000"/>
                    <a:lumOff val="25000"/>
                  </a:schemeClr>
                </a:solidFill>
              </a:rPr>
              <a:t>AR Systems, Inc</a:t>
            </a:r>
          </a:p>
          <a:p>
            <a:pPr marL="365760" indent="-256032" eaLnBrk="1" fontAlgn="auto" hangingPunct="1">
              <a:spcAft>
                <a:spcPts val="0"/>
              </a:spcAft>
              <a:buNone/>
              <a:defRPr/>
            </a:pPr>
            <a:r>
              <a:rPr lang="en-US" sz="4800" dirty="0">
                <a:solidFill>
                  <a:schemeClr val="tx1">
                    <a:lumMod val="75000"/>
                    <a:lumOff val="25000"/>
                  </a:schemeClr>
                </a:solidFill>
              </a:rPr>
              <a:t>Box 2521</a:t>
            </a:r>
          </a:p>
          <a:p>
            <a:pPr marL="365760" indent="-256032" eaLnBrk="1" fontAlgn="auto" hangingPunct="1">
              <a:spcAft>
                <a:spcPts val="0"/>
              </a:spcAft>
              <a:buNone/>
              <a:defRPr/>
            </a:pPr>
            <a:r>
              <a:rPr lang="en-US" sz="4800" dirty="0">
                <a:solidFill>
                  <a:schemeClr val="tx1">
                    <a:lumMod val="75000"/>
                    <a:lumOff val="25000"/>
                  </a:schemeClr>
                </a:solidFill>
              </a:rPr>
              <a:t>Twin Falls, Id  83303</a:t>
            </a:r>
          </a:p>
          <a:p>
            <a:pPr marL="365760" indent="-256032" eaLnBrk="1" fontAlgn="auto" hangingPunct="1">
              <a:spcAft>
                <a:spcPts val="0"/>
              </a:spcAft>
              <a:buNone/>
              <a:defRPr/>
            </a:pPr>
            <a:r>
              <a:rPr lang="en-US" sz="4800" dirty="0">
                <a:solidFill>
                  <a:schemeClr val="tx1">
                    <a:lumMod val="75000"/>
                    <a:lumOff val="25000"/>
                  </a:schemeClr>
                </a:solidFill>
              </a:rPr>
              <a:t>208 423 9036</a:t>
            </a:r>
          </a:p>
          <a:p>
            <a:pPr marL="365760" indent="-256032" eaLnBrk="1" fontAlgn="auto" hangingPunct="1">
              <a:spcAft>
                <a:spcPts val="0"/>
              </a:spcAft>
              <a:buNone/>
              <a:defRPr/>
            </a:pPr>
            <a:r>
              <a:rPr lang="en-US" sz="4800" dirty="0">
                <a:solidFill>
                  <a:schemeClr val="tx1">
                    <a:lumMod val="75000"/>
                    <a:lumOff val="25000"/>
                  </a:schemeClr>
                </a:solidFill>
              </a:rPr>
              <a:t>daylee1@mindspring.com</a:t>
            </a:r>
          </a:p>
          <a:p>
            <a:pPr marL="365760" indent="-256032" eaLnBrk="1" fontAlgn="auto" hangingPunct="1">
              <a:spcAft>
                <a:spcPts val="0"/>
              </a:spcAft>
              <a:buNone/>
              <a:defRPr/>
            </a:pPr>
            <a:endParaRPr lang="en-US" sz="2800" dirty="0">
              <a:solidFill>
                <a:schemeClr val="tx1">
                  <a:lumMod val="75000"/>
                  <a:lumOff val="25000"/>
                </a:schemeClr>
              </a:solidFill>
            </a:endParaRPr>
          </a:p>
          <a:p>
            <a:pPr marL="365760" indent="-256032" eaLnBrk="1" fontAlgn="auto" hangingPunct="1">
              <a:spcAft>
                <a:spcPts val="0"/>
              </a:spcAft>
              <a:buNone/>
              <a:defRPr/>
            </a:pPr>
            <a:endParaRPr lang="en-US" sz="4200" dirty="0">
              <a:solidFill>
                <a:schemeClr val="tx1">
                  <a:lumMod val="75000"/>
                  <a:lumOff val="25000"/>
                </a:schemeClr>
              </a:solidFill>
            </a:endParaRPr>
          </a:p>
          <a:p>
            <a:pPr marL="365760" indent="-256032" eaLnBrk="1" fontAlgn="auto" hangingPunct="1">
              <a:spcAft>
                <a:spcPts val="0"/>
              </a:spcAft>
              <a:buNone/>
              <a:defRPr/>
            </a:pPr>
            <a:endParaRPr lang="en-US" sz="4200" dirty="0">
              <a:solidFill>
                <a:schemeClr val="tx1">
                  <a:lumMod val="75000"/>
                  <a:lumOff val="25000"/>
                </a:schemeClr>
              </a:solidFill>
            </a:endParaRPr>
          </a:p>
          <a:p>
            <a:pPr marL="365760" indent="-256032" eaLnBrk="1" fontAlgn="auto" hangingPunct="1">
              <a:spcAft>
                <a:spcPts val="0"/>
              </a:spcAft>
              <a:buNone/>
              <a:defRPr/>
            </a:pPr>
            <a:r>
              <a:rPr lang="en-US" sz="6400" dirty="0">
                <a:solidFill>
                  <a:schemeClr val="tx1">
                    <a:lumMod val="75000"/>
                    <a:lumOff val="25000"/>
                  </a:schemeClr>
                </a:solidFill>
              </a:rPr>
              <a:t>EXCITING!  Save the date:  7</a:t>
            </a:r>
            <a:r>
              <a:rPr lang="en-US" sz="6400" baseline="30000" dirty="0">
                <a:solidFill>
                  <a:schemeClr val="tx1">
                    <a:lumMod val="75000"/>
                    <a:lumOff val="25000"/>
                  </a:schemeClr>
                </a:solidFill>
              </a:rPr>
              <a:t>th</a:t>
            </a:r>
            <a:r>
              <a:rPr lang="en-US" sz="6400" dirty="0">
                <a:solidFill>
                  <a:schemeClr val="tx1">
                    <a:lumMod val="75000"/>
                    <a:lumOff val="25000"/>
                  </a:schemeClr>
                </a:solidFill>
              </a:rPr>
              <a:t> National PA &amp; UR Boot Camp:  </a:t>
            </a:r>
          </a:p>
          <a:p>
            <a:pPr marL="365760" indent="-256032" eaLnBrk="1" fontAlgn="auto" hangingPunct="1">
              <a:spcAft>
                <a:spcPts val="0"/>
              </a:spcAft>
              <a:buNone/>
              <a:defRPr/>
            </a:pPr>
            <a:r>
              <a:rPr lang="en-US" sz="4200" dirty="0">
                <a:solidFill>
                  <a:schemeClr val="tx1">
                    <a:lumMod val="75000"/>
                    <a:lumOff val="25000"/>
                  </a:schemeClr>
                </a:solidFill>
              </a:rPr>
              <a:t>“</a:t>
            </a:r>
            <a:r>
              <a:rPr lang="en-US" sz="5000" b="1" dirty="0">
                <a:solidFill>
                  <a:schemeClr val="accent5"/>
                </a:solidFill>
              </a:rPr>
              <a:t>Medicare Advantage:  Building blocks of contracting, Provider sponsored MA plans and the Ongoing denial challenges.”  </a:t>
            </a:r>
          </a:p>
          <a:p>
            <a:pPr marL="365760" indent="-256032" eaLnBrk="1" fontAlgn="auto" hangingPunct="1">
              <a:spcAft>
                <a:spcPts val="0"/>
              </a:spcAft>
              <a:buNone/>
              <a:defRPr/>
            </a:pPr>
            <a:r>
              <a:rPr lang="en-US" sz="4200" dirty="0">
                <a:solidFill>
                  <a:schemeClr val="tx1">
                    <a:lumMod val="75000"/>
                    <a:lumOff val="25000"/>
                  </a:schemeClr>
                </a:solidFill>
              </a:rPr>
              <a:t>PLUS Pre-con:  “</a:t>
            </a:r>
            <a:r>
              <a:rPr lang="en-US" sz="4200" b="1" dirty="0">
                <a:solidFill>
                  <a:schemeClr val="accent5"/>
                </a:solidFill>
              </a:rPr>
              <a:t>The Basics: Medicare 101, P2P 101, CDI 101, and Denials/Appeals 101”.</a:t>
            </a:r>
          </a:p>
          <a:p>
            <a:pPr marL="365760" indent="-256032" eaLnBrk="1" fontAlgn="auto" hangingPunct="1">
              <a:spcAft>
                <a:spcPts val="0"/>
              </a:spcAft>
              <a:buNone/>
              <a:defRPr/>
            </a:pPr>
            <a:r>
              <a:rPr lang="en-US" sz="4200" dirty="0">
                <a:solidFill>
                  <a:schemeClr val="tx1">
                    <a:lumMod val="75000"/>
                    <a:lumOff val="25000"/>
                  </a:schemeClr>
                </a:solidFill>
              </a:rPr>
              <a:t>WOW!   July 29-31, 2019   Washington , DC</a:t>
            </a:r>
          </a:p>
          <a:p>
            <a:pPr marL="365760" indent="-256032" eaLnBrk="1" fontAlgn="auto" hangingPunct="1">
              <a:spcAft>
                <a:spcPts val="0"/>
              </a:spcAft>
              <a:buNone/>
              <a:defRPr/>
            </a:pPr>
            <a:r>
              <a:rPr lang="en-US" sz="4200" dirty="0">
                <a:solidFill>
                  <a:schemeClr val="tx1">
                    <a:lumMod val="75000"/>
                    <a:lumOff val="25000"/>
                  </a:schemeClr>
                </a:solidFill>
              </a:rPr>
              <a:t>In person plus live web streaming…  </a:t>
            </a:r>
          </a:p>
          <a:p>
            <a:pPr marL="365760" indent="-256032" eaLnBrk="1" fontAlgn="auto" hangingPunct="1">
              <a:spcAft>
                <a:spcPts val="0"/>
              </a:spcAft>
              <a:buNone/>
              <a:defRPr/>
            </a:pPr>
            <a:endParaRPr lang="en-US" sz="2600" dirty="0">
              <a:solidFill>
                <a:schemeClr val="tx1">
                  <a:lumMod val="75000"/>
                  <a:lumOff val="25000"/>
                </a:schemeClr>
              </a:solidFill>
            </a:endParaRPr>
          </a:p>
          <a:p>
            <a:pPr marL="365760" indent="-256032" eaLnBrk="1" fontAlgn="auto" hangingPunct="1">
              <a:spcAft>
                <a:spcPts val="0"/>
              </a:spcAft>
              <a:buNone/>
              <a:defRPr/>
            </a:pPr>
            <a:r>
              <a:rPr lang="en-US" sz="3600" dirty="0">
                <a:solidFill>
                  <a:schemeClr val="tx1">
                    <a:lumMod val="75000"/>
                    <a:lumOff val="25000"/>
                  </a:schemeClr>
                </a:solidFill>
              </a:rPr>
              <a:t>NEW EXPANDED WEBPAGE: </a:t>
            </a:r>
            <a:r>
              <a:rPr lang="en-US" sz="3600" dirty="0">
                <a:solidFill>
                  <a:schemeClr val="tx1">
                    <a:lumMod val="75000"/>
                    <a:lumOff val="25000"/>
                  </a:schemeClr>
                </a:solidFill>
                <a:hlinkClick r:id="rId2"/>
              </a:rPr>
              <a:t>http://arsystemsdayegusquiza.com</a:t>
            </a:r>
            <a:endParaRPr lang="en-US" sz="3600" dirty="0">
              <a:solidFill>
                <a:schemeClr val="tx1">
                  <a:lumMod val="75000"/>
                  <a:lumOff val="25000"/>
                </a:schemeClr>
              </a:solidFill>
            </a:endParaRPr>
          </a:p>
          <a:p>
            <a:pPr marL="365760" indent="-256032" eaLnBrk="1" fontAlgn="auto" hangingPunct="1">
              <a:spcAft>
                <a:spcPts val="0"/>
              </a:spcAft>
              <a:buNone/>
              <a:defRPr/>
            </a:pPr>
            <a:endParaRPr lang="en-US" sz="2800" dirty="0">
              <a:solidFill>
                <a:schemeClr val="tx1">
                  <a:lumMod val="75000"/>
                  <a:lumOff val="25000"/>
                </a:schemeClr>
              </a:solidFill>
            </a:endParaRPr>
          </a:p>
        </p:txBody>
      </p:sp>
      <p:sp>
        <p:nvSpPr>
          <p:cNvPr id="2" name="Footer Placeholder 1">
            <a:extLst>
              <a:ext uri="{FF2B5EF4-FFF2-40B4-BE49-F238E27FC236}">
                <a16:creationId xmlns:a16="http://schemas.microsoft.com/office/drawing/2014/main" id="{162707D6-769E-44F2-8A8D-503F8DF60825}"/>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98309" name="Slide Number Placeholder 5">
            <a:extLst>
              <a:ext uri="{FF2B5EF4-FFF2-40B4-BE49-F238E27FC236}">
                <a16:creationId xmlns:a16="http://schemas.microsoft.com/office/drawing/2014/main" id="{591ABEA2-0242-4D25-8043-4C3553D437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3EFB82E4-17B3-4CAA-A166-49E9968C92BA}" type="slidenum">
              <a:rPr lang="en-US" altLang="en-US">
                <a:solidFill>
                  <a:srgbClr val="898989"/>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43</a:t>
            </a:fld>
            <a:endParaRPr lang="en-US" altLang="en-US" dirty="0">
              <a:solidFill>
                <a:srgbClr val="898989"/>
              </a:solidFill>
              <a:latin typeface="Arial" panose="020B0604020202020204" pitchFamily="34" charset="0"/>
              <a:cs typeface="Arial" panose="020B0604020202020204" pitchFamily="34" charset="0"/>
            </a:endParaRPr>
          </a:p>
        </p:txBody>
      </p:sp>
      <p:pic>
        <p:nvPicPr>
          <p:cNvPr id="98310" name="Picture 4" descr="BD21370_">
            <a:extLst>
              <a:ext uri="{FF2B5EF4-FFF2-40B4-BE49-F238E27FC236}">
                <a16:creationId xmlns:a16="http://schemas.microsoft.com/office/drawing/2014/main" id="{20391CDA-7847-4408-9A29-DD6CE6E27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43000"/>
            <a:ext cx="83058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9563CA7-9E39-4010-888F-C75AEA08D446}"/>
              </a:ext>
            </a:extLst>
          </p:cNvPr>
          <p:cNvPicPr>
            <a:picLocks noChangeAspect="1"/>
          </p:cNvPicPr>
          <p:nvPr/>
        </p:nvPicPr>
        <p:blipFill>
          <a:blip r:embed="rId4"/>
          <a:stretch>
            <a:fillRect/>
          </a:stretch>
        </p:blipFill>
        <p:spPr>
          <a:xfrm>
            <a:off x="6475820" y="1330325"/>
            <a:ext cx="1896534" cy="26559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BFD7BEB-9DF4-439F-A2D9-0B873123BCBC}"/>
              </a:ext>
            </a:extLst>
          </p:cNvPr>
          <p:cNvSpPr>
            <a:spLocks noGrp="1" noChangeArrowheads="1"/>
          </p:cNvSpPr>
          <p:nvPr>
            <p:ph type="title"/>
          </p:nvPr>
        </p:nvSpPr>
        <p:spPr/>
        <p:txBody>
          <a:bodyPr/>
          <a:lstStyle/>
          <a:p>
            <a:r>
              <a:rPr lang="en-US" altLang="en-US" u="sng">
                <a:solidFill>
                  <a:schemeClr val="tx1"/>
                </a:solidFill>
              </a:rPr>
              <a:t>More Hot Updates</a:t>
            </a:r>
          </a:p>
        </p:txBody>
      </p:sp>
      <p:sp>
        <p:nvSpPr>
          <p:cNvPr id="3" name="Content Placeholder 2">
            <a:extLst>
              <a:ext uri="{FF2B5EF4-FFF2-40B4-BE49-F238E27FC236}">
                <a16:creationId xmlns:a16="http://schemas.microsoft.com/office/drawing/2014/main" id="{FA0BE3A2-AFA8-4613-8A4D-B9C20DF8293F}"/>
              </a:ext>
            </a:extLst>
          </p:cNvPr>
          <p:cNvSpPr>
            <a:spLocks noGrp="1"/>
          </p:cNvSpPr>
          <p:nvPr>
            <p:ph idx="1"/>
          </p:nvPr>
        </p:nvSpPr>
        <p:spPr>
          <a:xfrm>
            <a:off x="2133601" y="1371601"/>
            <a:ext cx="6348413" cy="4670425"/>
          </a:xfrm>
        </p:spPr>
        <p:txBody>
          <a:bodyPr/>
          <a:lstStyle/>
          <a:p>
            <a:pPr>
              <a:defRPr/>
            </a:pPr>
            <a:r>
              <a:rPr lang="en-US" dirty="0">
                <a:solidFill>
                  <a:schemeClr val="tx1"/>
                </a:solidFill>
              </a:rPr>
              <a:t>UnitedHealth argued that the same level of oversight doesn’t happen with Traditional Medicare.  </a:t>
            </a:r>
          </a:p>
          <a:p>
            <a:pPr>
              <a:defRPr/>
            </a:pPr>
            <a:r>
              <a:rPr lang="en-US" dirty="0">
                <a:solidFill>
                  <a:schemeClr val="tx1"/>
                </a:solidFill>
              </a:rPr>
              <a:t>“</a:t>
            </a:r>
            <a:r>
              <a:rPr lang="en-US" dirty="0">
                <a:solidFill>
                  <a:schemeClr val="accent5"/>
                </a:solidFill>
              </a:rPr>
              <a:t>This inequity is inevitable because CMS sets MA rates based on costs that are presumed, BASED ON TRADITIONAL DX CODES, to be associated with particular health status information that is not verified in underlying patient records. The same unverified dx is, under the 2014 Overpayment Rule, treated as an overpayment that must be repaid, thus reducing reimbursement to MA plans while requiring no such reduction in payment under Traditional Medicare</a:t>
            </a:r>
            <a:r>
              <a:rPr lang="en-US" dirty="0">
                <a:solidFill>
                  <a:schemeClr val="tx1"/>
                </a:solidFill>
              </a:rPr>
              <a:t>.”</a:t>
            </a:r>
          </a:p>
          <a:p>
            <a:pPr>
              <a:defRPr/>
            </a:pPr>
            <a:r>
              <a:rPr lang="en-US" dirty="0"/>
              <a:t>Meanwhile, multiple insurers have been challenged with claims of Fraud from allegations of inaccurate or misused dx codes.  DOJ dropped most of the False Claims Act alleging UnitedHealth used false billing data to increase MA payments.  </a:t>
            </a:r>
          </a:p>
          <a:p>
            <a:pPr>
              <a:defRPr/>
            </a:pPr>
            <a:endParaRPr lang="en-US" dirty="0">
              <a:solidFill>
                <a:schemeClr val="tx1"/>
              </a:solidFill>
            </a:endParaRPr>
          </a:p>
        </p:txBody>
      </p:sp>
      <p:sp>
        <p:nvSpPr>
          <p:cNvPr id="4" name="Footer Placeholder 3">
            <a:extLst>
              <a:ext uri="{FF2B5EF4-FFF2-40B4-BE49-F238E27FC236}">
                <a16:creationId xmlns:a16="http://schemas.microsoft.com/office/drawing/2014/main" id="{839324A5-74BE-4A02-B638-4CD6B21193FF}"/>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60421" name="Slide Number Placeholder 4">
            <a:extLst>
              <a:ext uri="{FF2B5EF4-FFF2-40B4-BE49-F238E27FC236}">
                <a16:creationId xmlns:a16="http://schemas.microsoft.com/office/drawing/2014/main" id="{71B3DA04-DA63-479D-B740-943FFC9C05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20D026F8-F276-4F65-A972-EEFF032432D2}"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5</a:t>
            </a:fld>
            <a:endParaRPr lang="en-US" altLang="en-US">
              <a:solidFill>
                <a:srgbClr val="90C226"/>
              </a:solidFill>
              <a:latin typeface="Arial" panose="020B0604020202020204" pitchFamily="34" charset="0"/>
              <a:cs typeface="Arial" panose="020B0604020202020204" pitchFamily="34" charset="0"/>
            </a:endParaRPr>
          </a:p>
        </p:txBody>
      </p:sp>
      <p:pic>
        <p:nvPicPr>
          <p:cNvPr id="60422" name="Picture 6" descr="C:\Program Files (x86)\Microsoft Office\MEDIA\CAGCAT10\j0149481.wmf">
            <a:extLst>
              <a:ext uri="{FF2B5EF4-FFF2-40B4-BE49-F238E27FC236}">
                <a16:creationId xmlns:a16="http://schemas.microsoft.com/office/drawing/2014/main" id="{8B19B5CB-EB4A-444B-AE3E-E6DF0AB2C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576" y="68264"/>
            <a:ext cx="2144713"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45D2-A6F9-4C5A-89E7-2A6E721D4BF7}"/>
              </a:ext>
            </a:extLst>
          </p:cNvPr>
          <p:cNvSpPr>
            <a:spLocks noGrp="1"/>
          </p:cNvSpPr>
          <p:nvPr>
            <p:ph type="title"/>
          </p:nvPr>
        </p:nvSpPr>
        <p:spPr>
          <a:xfrm>
            <a:off x="2133601" y="152400"/>
            <a:ext cx="6348413" cy="1301750"/>
          </a:xfrm>
        </p:spPr>
        <p:txBody>
          <a:bodyPr/>
          <a:lstStyle/>
          <a:p>
            <a:pPr algn="ctr">
              <a:defRPr/>
            </a:pPr>
            <a:r>
              <a:rPr lang="en-US" u="sng" dirty="0">
                <a:solidFill>
                  <a:schemeClr val="tx1"/>
                </a:solidFill>
              </a:rPr>
              <a:t>More ‘hot off the press- CDI”</a:t>
            </a:r>
            <a:br>
              <a:rPr lang="en-US" u="sng" dirty="0">
                <a:solidFill>
                  <a:schemeClr val="tx1"/>
                </a:solidFill>
              </a:rPr>
            </a:br>
            <a:r>
              <a:rPr lang="en-US" sz="2000" b="1" dirty="0">
                <a:solidFill>
                  <a:schemeClr val="tx1"/>
                </a:solidFill>
              </a:rPr>
              <a:t>(</a:t>
            </a:r>
            <a:r>
              <a:rPr lang="en-US" sz="2000" b="1" dirty="0">
                <a:solidFill>
                  <a:schemeClr val="accent5"/>
                </a:solidFill>
              </a:rPr>
              <a:t>Clinical documentation integrity)</a:t>
            </a:r>
          </a:p>
        </p:txBody>
      </p:sp>
      <p:sp>
        <p:nvSpPr>
          <p:cNvPr id="61443" name="Content Placeholder 2">
            <a:extLst>
              <a:ext uri="{FF2B5EF4-FFF2-40B4-BE49-F238E27FC236}">
                <a16:creationId xmlns:a16="http://schemas.microsoft.com/office/drawing/2014/main" id="{074749E5-8064-4E9E-990F-4713C22ECE79}"/>
              </a:ext>
            </a:extLst>
          </p:cNvPr>
          <p:cNvSpPr>
            <a:spLocks noGrp="1" noChangeArrowheads="1"/>
          </p:cNvSpPr>
          <p:nvPr>
            <p:ph idx="1"/>
          </p:nvPr>
        </p:nvSpPr>
        <p:spPr>
          <a:xfrm>
            <a:off x="2133601" y="1219200"/>
            <a:ext cx="6348413" cy="5334000"/>
          </a:xfrm>
        </p:spPr>
        <p:txBody>
          <a:bodyPr/>
          <a:lstStyle/>
          <a:p>
            <a:r>
              <a:rPr lang="en-US" altLang="en-US"/>
              <a:t>Integra filed a False Claims Act lawsuit Aug 10</a:t>
            </a:r>
            <a:r>
              <a:rPr lang="en-US" altLang="en-US" baseline="30000"/>
              <a:t>th</a:t>
            </a:r>
            <a:r>
              <a:rPr lang="en-US" altLang="en-US"/>
              <a:t> in the US District Court of Central CA against Providence Health &amp; Services.  The lawsuit allege Providence routinely used </a:t>
            </a:r>
            <a:r>
              <a:rPr lang="en-US" altLang="en-US" b="1"/>
              <a:t>unwarranted major complications and comorbidity secondary codes on Medicare claims to inflate reimbursement.  </a:t>
            </a:r>
          </a:p>
          <a:p>
            <a:r>
              <a:rPr lang="en-US" altLang="en-US" b="1"/>
              <a:t>According to the 100-pg lawsuit, Integra discovered the </a:t>
            </a:r>
            <a:r>
              <a:rPr lang="en-US" altLang="en-US" b="1" u="sng"/>
              <a:t>unwarranted </a:t>
            </a:r>
            <a:r>
              <a:rPr lang="en-US" altLang="en-US" u="sng"/>
              <a:t>secondary</a:t>
            </a:r>
            <a:r>
              <a:rPr lang="en-US" altLang="en-US" b="1" u="sng"/>
              <a:t> codes </a:t>
            </a:r>
            <a:r>
              <a:rPr lang="en-US" altLang="en-US"/>
              <a:t>during an analysis of Medicare claims dated back to 2011.</a:t>
            </a:r>
          </a:p>
          <a:p>
            <a:r>
              <a:rPr lang="en-US" altLang="en-US"/>
              <a:t>Integra said an investigation of the business practices of Providence and its consultant, </a:t>
            </a:r>
            <a:r>
              <a:rPr lang="en-US" altLang="en-US" u="sng"/>
              <a:t>clinical documentation improvement company, JA Thomas &amp; Associates</a:t>
            </a:r>
            <a:r>
              <a:rPr lang="en-US" altLang="en-US"/>
              <a:t>, confirmed that Providence’s false Medicare claims were not only intentional but were part of a systematic effort to boost its Medicare revenue.  </a:t>
            </a:r>
          </a:p>
          <a:p>
            <a:r>
              <a:rPr lang="en-US" altLang="en-US"/>
              <a:t>Pushed doctors to make unwarranted dx and used leading queries.  </a:t>
            </a:r>
          </a:p>
        </p:txBody>
      </p:sp>
      <p:sp>
        <p:nvSpPr>
          <p:cNvPr id="4" name="Footer Placeholder 3">
            <a:extLst>
              <a:ext uri="{FF2B5EF4-FFF2-40B4-BE49-F238E27FC236}">
                <a16:creationId xmlns:a16="http://schemas.microsoft.com/office/drawing/2014/main" id="{1BB87C5C-F61F-47FD-87D0-DC83C74E40EB}"/>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61445" name="Slide Number Placeholder 4">
            <a:extLst>
              <a:ext uri="{FF2B5EF4-FFF2-40B4-BE49-F238E27FC236}">
                <a16:creationId xmlns:a16="http://schemas.microsoft.com/office/drawing/2014/main" id="{B1AC0972-FD81-42E5-B6B7-795349C236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B5B029B1-EAB7-4D10-B49B-83B4E6628C92}"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6</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47F0E3D-88C2-4DEE-9595-8E5E51EFEF5D}"/>
              </a:ext>
            </a:extLst>
          </p:cNvPr>
          <p:cNvSpPr>
            <a:spLocks noGrp="1" noChangeArrowheads="1"/>
          </p:cNvSpPr>
          <p:nvPr>
            <p:ph type="title"/>
          </p:nvPr>
        </p:nvSpPr>
        <p:spPr>
          <a:xfrm>
            <a:off x="2133601" y="609600"/>
            <a:ext cx="6348413" cy="1320800"/>
          </a:xfrm>
        </p:spPr>
        <p:txBody>
          <a:bodyPr/>
          <a:lstStyle/>
          <a:p>
            <a:r>
              <a:rPr lang="en-US" altLang="en-US" b="1">
                <a:solidFill>
                  <a:schemeClr val="tx1"/>
                </a:solidFill>
              </a:rPr>
              <a:t>Short Term Health Insurance – 4 things to know  (Becker Hospital Review 8-18</a:t>
            </a:r>
            <a:r>
              <a:rPr lang="en-US" altLang="en-US"/>
              <a:t>)</a:t>
            </a:r>
          </a:p>
        </p:txBody>
      </p:sp>
      <p:sp>
        <p:nvSpPr>
          <p:cNvPr id="3" name="Content Placeholder 2">
            <a:extLst>
              <a:ext uri="{FF2B5EF4-FFF2-40B4-BE49-F238E27FC236}">
                <a16:creationId xmlns:a16="http://schemas.microsoft.com/office/drawing/2014/main" id="{5F776AD0-3C22-4170-AC57-62FF0896E0EB}"/>
              </a:ext>
            </a:extLst>
          </p:cNvPr>
          <p:cNvSpPr>
            <a:spLocks noGrp="1"/>
          </p:cNvSpPr>
          <p:nvPr>
            <p:ph sz="half" idx="1"/>
          </p:nvPr>
        </p:nvSpPr>
        <p:spPr>
          <a:xfrm>
            <a:off x="2033588" y="2514600"/>
            <a:ext cx="3524250" cy="4343400"/>
          </a:xfrm>
        </p:spPr>
        <p:txBody>
          <a:bodyPr>
            <a:normAutofit lnSpcReduction="10000"/>
          </a:bodyPr>
          <a:lstStyle/>
          <a:p>
            <a:pPr>
              <a:defRPr/>
            </a:pPr>
            <a:r>
              <a:rPr lang="en-US" sz="1500" dirty="0"/>
              <a:t>Administration released FINAL rule for short term health insurance plans/STP. Open ended with coverage.</a:t>
            </a:r>
          </a:p>
          <a:p>
            <a:pPr>
              <a:defRPr/>
            </a:pPr>
            <a:r>
              <a:rPr lang="en-US" sz="1500" dirty="0"/>
              <a:t>Previously could only offer 3 months, now can last up to 3 yrs.</a:t>
            </a:r>
          </a:p>
          <a:p>
            <a:pPr>
              <a:defRPr/>
            </a:pPr>
            <a:r>
              <a:rPr lang="en-US" sz="1500" dirty="0"/>
              <a:t>1) </a:t>
            </a:r>
            <a:r>
              <a:rPr lang="en-US" sz="1275" dirty="0"/>
              <a:t>STP do not have to abide by the rules by the ACA requiring coverage of essential health benefits and pre-existing protection.  Nor do they have to abide by insurance plans imposing limits on how much care is covered  or the requirement that at least 80% of premium money go toward care.</a:t>
            </a:r>
          </a:p>
        </p:txBody>
      </p:sp>
      <p:sp>
        <p:nvSpPr>
          <p:cNvPr id="4" name="Content Placeholder 3">
            <a:extLst>
              <a:ext uri="{FF2B5EF4-FFF2-40B4-BE49-F238E27FC236}">
                <a16:creationId xmlns:a16="http://schemas.microsoft.com/office/drawing/2014/main" id="{81757941-FB7F-413E-97BB-52A890F9056C}"/>
              </a:ext>
            </a:extLst>
          </p:cNvPr>
          <p:cNvSpPr>
            <a:spLocks noGrp="1"/>
          </p:cNvSpPr>
          <p:nvPr>
            <p:ph sz="half" idx="2"/>
          </p:nvPr>
        </p:nvSpPr>
        <p:spPr>
          <a:xfrm>
            <a:off x="5719763" y="2609851"/>
            <a:ext cx="3524250" cy="3432175"/>
          </a:xfrm>
        </p:spPr>
        <p:txBody>
          <a:bodyPr>
            <a:normAutofit lnSpcReduction="10000"/>
          </a:bodyPr>
          <a:lstStyle/>
          <a:p>
            <a:pPr>
              <a:defRPr/>
            </a:pPr>
            <a:r>
              <a:rPr lang="en-US" sz="1425" dirty="0"/>
              <a:t>2</a:t>
            </a:r>
            <a:r>
              <a:rPr lang="en-US" sz="1200" dirty="0"/>
              <a:t>) Not abide by ACA, STP do not cover as much as more comprehensive plans.  They tend to not cover:  maternity, prenatal care, mental health, drug treatment and prescription drugs.  May not cover sports injuries and other specific services like cataract treatment, immunizations, and chronic fatigue or pain treatment.</a:t>
            </a:r>
          </a:p>
          <a:p>
            <a:pPr>
              <a:defRPr/>
            </a:pPr>
            <a:r>
              <a:rPr lang="en-US" sz="1200" dirty="0"/>
              <a:t>3) Some do not cover $250,000 - $2M. Others only covered inpt on weekdays, others with waiting periods.</a:t>
            </a:r>
          </a:p>
          <a:p>
            <a:pPr>
              <a:defRPr/>
            </a:pPr>
            <a:r>
              <a:rPr lang="en-US" sz="1200" dirty="0"/>
              <a:t>4) Generally they are cheaper than the ACA plans. Kaiser study found ex) 40 </a:t>
            </a:r>
            <a:r>
              <a:rPr lang="en-US" sz="1200" dirty="0" err="1"/>
              <a:t>yr</a:t>
            </a:r>
            <a:r>
              <a:rPr lang="en-US" sz="1200" dirty="0"/>
              <a:t> old single man in Atlanta was $371/ACA compared with $47 for STP.  </a:t>
            </a:r>
          </a:p>
          <a:p>
            <a:pPr>
              <a:defRPr/>
            </a:pPr>
            <a:r>
              <a:rPr lang="en-US" sz="1200" dirty="0"/>
              <a:t>BUYER BEWARE!  Less coverage = more out of pocket if healthcare is used.</a:t>
            </a:r>
          </a:p>
          <a:p>
            <a:pPr>
              <a:defRPr/>
            </a:pPr>
            <a:endParaRPr lang="en-US" dirty="0"/>
          </a:p>
        </p:txBody>
      </p:sp>
      <p:sp>
        <p:nvSpPr>
          <p:cNvPr id="62469" name="Slide Number Placeholder 4">
            <a:extLst>
              <a:ext uri="{FF2B5EF4-FFF2-40B4-BE49-F238E27FC236}">
                <a16:creationId xmlns:a16="http://schemas.microsoft.com/office/drawing/2014/main" id="{F4B301FE-27F4-41B4-B2FF-DF2C6850E0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437CF141-0266-4F50-A6CB-F8C93BEB5BAB}"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7</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7DB3-4547-4334-894E-B915AF1A437F}"/>
              </a:ext>
            </a:extLst>
          </p:cNvPr>
          <p:cNvSpPr>
            <a:spLocks noGrp="1"/>
          </p:cNvSpPr>
          <p:nvPr>
            <p:ph type="title"/>
          </p:nvPr>
        </p:nvSpPr>
        <p:spPr/>
        <p:txBody>
          <a:bodyPr/>
          <a:lstStyle/>
          <a:p>
            <a:pPr>
              <a:defRPr/>
            </a:pPr>
            <a:r>
              <a:rPr lang="en-US" dirty="0">
                <a:solidFill>
                  <a:schemeClr val="accent5"/>
                </a:solidFill>
              </a:rPr>
              <a:t>Medicare Advantage/Part C/MA –increase enrollments</a:t>
            </a:r>
          </a:p>
        </p:txBody>
      </p:sp>
      <p:sp>
        <p:nvSpPr>
          <p:cNvPr id="3" name="Content Placeholder 2">
            <a:extLst>
              <a:ext uri="{FF2B5EF4-FFF2-40B4-BE49-F238E27FC236}">
                <a16:creationId xmlns:a16="http://schemas.microsoft.com/office/drawing/2014/main" id="{6937FE50-0248-4A8D-B416-54F93DF00EAF}"/>
              </a:ext>
            </a:extLst>
          </p:cNvPr>
          <p:cNvSpPr>
            <a:spLocks noGrp="1"/>
          </p:cNvSpPr>
          <p:nvPr>
            <p:ph idx="1"/>
          </p:nvPr>
        </p:nvSpPr>
        <p:spPr>
          <a:xfrm>
            <a:off x="2033589" y="2057400"/>
            <a:ext cx="7210425" cy="4495800"/>
          </a:xfrm>
        </p:spPr>
        <p:txBody>
          <a:bodyPr>
            <a:normAutofit fontScale="92500" lnSpcReduction="10000"/>
          </a:bodyPr>
          <a:lstStyle/>
          <a:p>
            <a:pPr>
              <a:defRPr/>
            </a:pPr>
            <a:r>
              <a:rPr lang="en-US" dirty="0"/>
              <a:t>By 2020, it is forecast that Medicare Advantage/MA will constitute 50% of the Medicare market.</a:t>
            </a:r>
          </a:p>
          <a:p>
            <a:pPr>
              <a:defRPr/>
            </a:pPr>
            <a:r>
              <a:rPr lang="en-US" dirty="0"/>
              <a:t>Significant changes were made to allow revision/expansion supplemental benefits –like hearing aides, health club memberships, in home visits, home delivered meals, glasses, and others ‘patient specific needs.”</a:t>
            </a:r>
          </a:p>
          <a:p>
            <a:pPr>
              <a:defRPr/>
            </a:pPr>
            <a:r>
              <a:rPr lang="en-US" dirty="0"/>
              <a:t>2019 – allow negotiation with pharmacy pricing </a:t>
            </a:r>
          </a:p>
          <a:p>
            <a:pPr>
              <a:defRPr/>
            </a:pPr>
            <a:r>
              <a:rPr lang="en-US" dirty="0"/>
              <a:t>Significant payments to plans for “Star Rating’’(4&amp;5) rated by pts.</a:t>
            </a:r>
          </a:p>
          <a:p>
            <a:pPr>
              <a:defRPr/>
            </a:pPr>
            <a:r>
              <a:rPr lang="en-US" dirty="0"/>
              <a:t>Limiting out of pocket yearly expense - $6,700 currently</a:t>
            </a:r>
          </a:p>
          <a:p>
            <a:pPr>
              <a:defRPr/>
            </a:pPr>
            <a:r>
              <a:rPr lang="en-US" dirty="0"/>
              <a:t>But not all plans are sold in all counties of the country.   </a:t>
            </a:r>
          </a:p>
          <a:p>
            <a:pPr>
              <a:defRPr/>
            </a:pPr>
            <a:r>
              <a:rPr lang="en-US" dirty="0"/>
              <a:t>No ability to have a  Medicare Supplemental – pt pays all out of pocket plus monthly premium.</a:t>
            </a:r>
          </a:p>
          <a:p>
            <a:pPr>
              <a:defRPr/>
            </a:pPr>
            <a:r>
              <a:rPr lang="en-US" dirty="0"/>
              <a:t>MA IS NOT TRADITIONAL MEDICARE.  Medicare ‘s rules do not apply if the hospital signs a contract.  IF NOT CONTRACT, Traditional Medicare rules apply.</a:t>
            </a:r>
          </a:p>
        </p:txBody>
      </p:sp>
      <p:sp>
        <p:nvSpPr>
          <p:cNvPr id="63492" name="Slide Number Placeholder 3">
            <a:extLst>
              <a:ext uri="{FF2B5EF4-FFF2-40B4-BE49-F238E27FC236}">
                <a16:creationId xmlns:a16="http://schemas.microsoft.com/office/drawing/2014/main" id="{AE59A949-8540-4FC3-9B55-F62FC600E4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1FD4FFB0-A79E-46CC-A829-47CD6C8DB5A7}"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8</a:t>
            </a:fld>
            <a:endParaRPr lang="en-US" altLang="en-US">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4268574-6E82-423B-9CAF-FAD9CAF326AB}"/>
              </a:ext>
            </a:extLst>
          </p:cNvPr>
          <p:cNvSpPr>
            <a:spLocks noGrp="1" noChangeArrowheads="1"/>
          </p:cNvSpPr>
          <p:nvPr>
            <p:ph type="title"/>
          </p:nvPr>
        </p:nvSpPr>
        <p:spPr/>
        <p:txBody>
          <a:bodyPr/>
          <a:lstStyle/>
          <a:p>
            <a:r>
              <a:rPr lang="en-US" altLang="en-US">
                <a:solidFill>
                  <a:schemeClr val="tx1"/>
                </a:solidFill>
              </a:rPr>
              <a:t>Limited knowledge of lack of benefits - MA</a:t>
            </a:r>
          </a:p>
        </p:txBody>
      </p:sp>
      <p:sp>
        <p:nvSpPr>
          <p:cNvPr id="64515" name="Content Placeholder 2">
            <a:extLst>
              <a:ext uri="{FF2B5EF4-FFF2-40B4-BE49-F238E27FC236}">
                <a16:creationId xmlns:a16="http://schemas.microsoft.com/office/drawing/2014/main" id="{A807E85E-64E5-4380-AE7D-B3F99E3D3C9B}"/>
              </a:ext>
            </a:extLst>
          </p:cNvPr>
          <p:cNvSpPr>
            <a:spLocks noGrp="1" noChangeArrowheads="1"/>
          </p:cNvSpPr>
          <p:nvPr>
            <p:ph idx="1"/>
          </p:nvPr>
        </p:nvSpPr>
        <p:spPr>
          <a:xfrm>
            <a:off x="2133601" y="1930401"/>
            <a:ext cx="6348413" cy="4111625"/>
          </a:xfrm>
        </p:spPr>
        <p:txBody>
          <a:bodyPr/>
          <a:lstStyle/>
          <a:p>
            <a:r>
              <a:rPr lang="en-US" altLang="en-US"/>
              <a:t>MA plans are ‘county’ specific within a state</a:t>
            </a:r>
          </a:p>
          <a:p>
            <a:r>
              <a:rPr lang="en-US" altLang="en-US"/>
              <a:t>Only certain plans are sold in certain counties </a:t>
            </a:r>
          </a:p>
          <a:p>
            <a:r>
              <a:rPr lang="en-US" altLang="en-US"/>
              <a:t>“Community coverage” with the MA plan</a:t>
            </a:r>
          </a:p>
          <a:p>
            <a:r>
              <a:rPr lang="en-US" altLang="en-US"/>
              <a:t>Therefore, if the pt needs care that is not within their ‘community’ (  Pt needs care outside their local community) - Out of network potential penalties. Exception – all Emergency care is covered. Just not after treatment care or ongoing care.  (Snow birds-NO)</a:t>
            </a:r>
          </a:p>
          <a:p>
            <a:r>
              <a:rPr lang="en-US" altLang="en-US"/>
              <a:t>Provider networks-  MA plans cannot sell in your community unless they have a provider network.</a:t>
            </a:r>
          </a:p>
          <a:p>
            <a:r>
              <a:rPr lang="en-US" altLang="en-US"/>
              <a:t>To contract or not to contract- what does the provider get for accepting less than billed charges?  Win for payer, win /baby win for provider is??</a:t>
            </a:r>
          </a:p>
          <a:p>
            <a:r>
              <a:rPr lang="en-US" altLang="en-US"/>
              <a:t>General enrollment – 1x yr; opt out thru March yearly.</a:t>
            </a:r>
          </a:p>
          <a:p>
            <a:endParaRPr lang="en-US" altLang="en-US"/>
          </a:p>
          <a:p>
            <a:endParaRPr lang="en-US" altLang="en-US"/>
          </a:p>
        </p:txBody>
      </p:sp>
      <p:sp>
        <p:nvSpPr>
          <p:cNvPr id="4" name="Footer Placeholder 3">
            <a:extLst>
              <a:ext uri="{FF2B5EF4-FFF2-40B4-BE49-F238E27FC236}">
                <a16:creationId xmlns:a16="http://schemas.microsoft.com/office/drawing/2014/main" id="{A5E9EDDA-6443-4ADC-A3D5-F9656623521F}"/>
              </a:ext>
            </a:extLst>
          </p:cNvPr>
          <p:cNvSpPr>
            <a:spLocks noGrp="1"/>
          </p:cNvSpPr>
          <p:nvPr>
            <p:ph type="ftr" sz="quarter" idx="11"/>
          </p:nvPr>
        </p:nvSpPr>
        <p:spPr/>
        <p:txBody>
          <a:bodyPr/>
          <a:lstStyle/>
          <a:p>
            <a:pPr defTabSz="914400"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2019</a:t>
            </a:r>
          </a:p>
        </p:txBody>
      </p:sp>
      <p:sp>
        <p:nvSpPr>
          <p:cNvPr id="64517" name="Slide Number Placeholder 4">
            <a:extLst>
              <a:ext uri="{FF2B5EF4-FFF2-40B4-BE49-F238E27FC236}">
                <a16:creationId xmlns:a16="http://schemas.microsoft.com/office/drawing/2014/main" id="{4B269004-4532-4423-BD00-83607ECF6A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0" fontAlgn="base" hangingPunct="0">
              <a:spcBef>
                <a:spcPct val="0"/>
              </a:spcBef>
              <a:spcAft>
                <a:spcPct val="0"/>
              </a:spcAft>
              <a:buClrTx/>
              <a:buSzTx/>
              <a:buNone/>
            </a:pPr>
            <a:fld id="{BEF77CF2-0F60-4C5E-BCFF-9A9415473EEE}" type="slidenum">
              <a:rPr lang="en-US" altLang="en-US">
                <a:solidFill>
                  <a:srgbClr val="90C226"/>
                </a:solidFill>
                <a:latin typeface="Arial" panose="020B0604020202020204" pitchFamily="34" charset="0"/>
                <a:cs typeface="Arial" panose="020B0604020202020204" pitchFamily="34" charset="0"/>
              </a:rPr>
              <a:pPr defTabSz="914400" eaLnBrk="0" fontAlgn="base" hangingPunct="0">
                <a:spcBef>
                  <a:spcPct val="0"/>
                </a:spcBef>
                <a:spcAft>
                  <a:spcPct val="0"/>
                </a:spcAft>
                <a:buClrTx/>
                <a:buSzTx/>
                <a:buNone/>
              </a:pPr>
              <a:t>9</a:t>
            </a:fld>
            <a:endParaRPr lang="en-US" altLang="en-US" dirty="0">
              <a:solidFill>
                <a:srgbClr val="90C226"/>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1_2007UStemplate">
  <a:themeElements>
    <a:clrScheme name="2007US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2007U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trellis">
          <a:fgClr>
            <a:schemeClr val="accent1"/>
          </a:fgClr>
          <a:bgClr>
            <a:schemeClr val="bg1"/>
          </a:bgClr>
        </a:pattFill>
        <a:ln w="9525" cap="flat" cmpd="sng" algn="ctr">
          <a:solidFill>
            <a:schemeClr val="tx1"/>
          </a:solidFill>
          <a:prstDash val="dash"/>
          <a:round/>
          <a:headEnd type="none" w="med" len="med"/>
          <a:tailEnd type="none" w="med" len="med"/>
        </a:ln>
        <a:effectLst/>
      </a:spPr>
      <a:bodyPr vert="horz" wrap="none" lIns="0" tIns="13716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pattFill prst="trellis">
          <a:fgClr>
            <a:schemeClr val="accent1"/>
          </a:fgClr>
          <a:bgClr>
            <a:schemeClr val="bg1"/>
          </a:bgClr>
        </a:pattFill>
        <a:ln w="9525" cap="flat" cmpd="sng" algn="ctr">
          <a:solidFill>
            <a:schemeClr val="tx1"/>
          </a:solidFill>
          <a:prstDash val="dash"/>
          <a:round/>
          <a:headEnd type="none" w="med" len="med"/>
          <a:tailEnd type="none" w="med" len="med"/>
        </a:ln>
        <a:effectLst/>
      </a:spPr>
      <a:bodyPr vert="horz" wrap="none" lIns="0" tIns="13716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007U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U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U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U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U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U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US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U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U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U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U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U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7US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CC"/>
        </a:folHlink>
      </a:clrScheme>
      <a:clrMap bg1="lt1" tx1="dk1" bg2="lt2" tx2="dk2" accent1="accent1" accent2="accent2" accent3="accent3" accent4="accent4" accent5="accent5" accent6="accent6" hlink="hlink" folHlink="folHlink"/>
    </a:extraClrScheme>
    <a:extraClrScheme>
      <a:clrScheme name="2007US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
      <a:clrScheme name="2007US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
      <a:clrScheme name="2007US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CC"/>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2007UStemplate">
  <a:themeElements>
    <a:clrScheme name="2007US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2007U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trellis">
          <a:fgClr>
            <a:schemeClr val="accent1"/>
          </a:fgClr>
          <a:bgClr>
            <a:schemeClr val="bg1"/>
          </a:bgClr>
        </a:pattFill>
        <a:ln w="9525" cap="flat" cmpd="sng" algn="ctr">
          <a:solidFill>
            <a:schemeClr val="tx1"/>
          </a:solidFill>
          <a:prstDash val="dash"/>
          <a:round/>
          <a:headEnd type="none" w="med" len="med"/>
          <a:tailEnd type="none" w="med" len="med"/>
        </a:ln>
        <a:effectLst/>
      </a:spPr>
      <a:bodyPr vert="horz" wrap="none" lIns="0" tIns="13716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pattFill prst="trellis">
          <a:fgClr>
            <a:schemeClr val="accent1"/>
          </a:fgClr>
          <a:bgClr>
            <a:schemeClr val="bg1"/>
          </a:bgClr>
        </a:pattFill>
        <a:ln w="9525" cap="flat" cmpd="sng" algn="ctr">
          <a:solidFill>
            <a:schemeClr val="tx1"/>
          </a:solidFill>
          <a:prstDash val="dash"/>
          <a:round/>
          <a:headEnd type="none" w="med" len="med"/>
          <a:tailEnd type="none" w="med" len="med"/>
        </a:ln>
        <a:effectLst/>
      </a:spPr>
      <a:bodyPr vert="horz" wrap="none" lIns="0" tIns="13716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007U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U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U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U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U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U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US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U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U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U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U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U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7US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CC"/>
        </a:folHlink>
      </a:clrScheme>
      <a:clrMap bg1="lt1" tx1="dk1" bg2="lt2" tx2="dk2" accent1="accent1" accent2="accent2" accent3="accent3" accent4="accent4" accent5="accent5" accent6="accent6" hlink="hlink" folHlink="folHlink"/>
    </a:extraClrScheme>
    <a:extraClrScheme>
      <a:clrScheme name="2007US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
      <a:clrScheme name="2007US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
      <a:clrScheme name="2007US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CC"/>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inally Friday! Main">
  <a:themeElements>
    <a:clrScheme name="PresentationLoad 1">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esentationLoad 1">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nally Friday Show v1- EdlS" id="{027548E6-7F44-4BC4-85D2-F780D7B2F4B7}" vid="{0F323A80-7882-4A3A-8C99-2DBD6555886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5889</TotalTime>
  <Words>5562</Words>
  <Application>Microsoft Office PowerPoint</Application>
  <PresentationFormat>Widescreen</PresentationFormat>
  <Paragraphs>383</Paragraphs>
  <Slides>43</Slides>
  <Notes>2</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43</vt:i4>
      </vt:variant>
    </vt:vector>
  </HeadingPairs>
  <TitlesOfParts>
    <vt:vector size="63" baseType="lpstr">
      <vt:lpstr>Arial</vt:lpstr>
      <vt:lpstr>Calibri</vt:lpstr>
      <vt:lpstr>Courier New</vt:lpstr>
      <vt:lpstr>Roboto</vt:lpstr>
      <vt:lpstr>Roboto Bold</vt:lpstr>
      <vt:lpstr>Roboto Light</vt:lpstr>
      <vt:lpstr>Roboto Medium</vt:lpstr>
      <vt:lpstr>Roboto Thin</vt:lpstr>
      <vt:lpstr>Trebuchet MS</vt:lpstr>
      <vt:lpstr>Wingdings</vt:lpstr>
      <vt:lpstr>Wingdings 2</vt:lpstr>
      <vt:lpstr>Wingdings 3</vt:lpstr>
      <vt:lpstr>1_2007UStemplate</vt:lpstr>
      <vt:lpstr>2_2007UStemplate</vt:lpstr>
      <vt:lpstr>1_Finally Friday! Main</vt:lpstr>
      <vt:lpstr>Custom Design</vt:lpstr>
      <vt:lpstr>Facet</vt:lpstr>
      <vt:lpstr>2_Facet</vt:lpstr>
      <vt:lpstr>1_Facet</vt:lpstr>
      <vt:lpstr>3_Facet</vt:lpstr>
      <vt:lpstr>AR Systems, Inc  Training Library Presents</vt:lpstr>
      <vt:lpstr>Mgd Care Anguish-   A Brave New World Required- Payer Policy Changes/Outside the Contract Significant Growth of Medicare Advantage Plans  = Financial Impact to Providers</vt:lpstr>
      <vt:lpstr>6 year history from Free Webinars SAI GLOBAL  2013-current</vt:lpstr>
      <vt:lpstr>Hot off the press – Payer Challenges/Changes/Rulings</vt:lpstr>
      <vt:lpstr>More Hot Updates</vt:lpstr>
      <vt:lpstr>More ‘hot off the press- CDI” (Clinical documentation integrity)</vt:lpstr>
      <vt:lpstr>Short Term Health Insurance – 4 things to know  (Becker Hospital Review 8-18)</vt:lpstr>
      <vt:lpstr>Medicare Advantage/Part C/MA –increase enrollments</vt:lpstr>
      <vt:lpstr>Limited knowledge of lack of benefits - MA</vt:lpstr>
      <vt:lpstr>Why would a patient select MA over Traditional Medicare?</vt:lpstr>
      <vt:lpstr>Risk adjustment data validation RADV-Medicare Advantage Plans </vt:lpstr>
      <vt:lpstr>GAO Slams CMS on MA Audits </vt:lpstr>
      <vt:lpstr>Mgd Care Anguish-   A Brave New World Required- Attacking DRG Downgrades, Pt Status Disputes,  Re-Admission Denials…</vt:lpstr>
      <vt:lpstr>3 Legs of Anguish – Pt Status, DRG Downgrades, Re-Admissions</vt:lpstr>
      <vt:lpstr>DRG Downgrades </vt:lpstr>
      <vt:lpstr>Challenges with DRG &amp; Coding</vt:lpstr>
      <vt:lpstr>Massive Requests for Records </vt:lpstr>
      <vt:lpstr>One RAC Relief User Issue- Lost Medical Records??   </vt:lpstr>
      <vt:lpstr>Medicare Advantage – Provider WINS – use regulations</vt:lpstr>
      <vt:lpstr>Specifics – Disputes with payers Internal MD to Payer’s MD</vt:lpstr>
      <vt:lpstr>It’s all in the Contract or is it  Policy-outside the contract?</vt:lpstr>
      <vt:lpstr>Medicare Advantage/MA plans ‘using Traditional Medicare’ to their advantage.. </vt:lpstr>
      <vt:lpstr>Update – United =25% market share</vt:lpstr>
      <vt:lpstr>Non-Participating update –United Applies to Medicare Mgd/Advantage and Commercial </vt:lpstr>
      <vt:lpstr>Payer‘mis-information’ for Medicare Advantage plans</vt:lpstr>
      <vt:lpstr>More payer anguish -Place of service Audits</vt:lpstr>
      <vt:lpstr>More payer anguish - Outpt</vt:lpstr>
      <vt:lpstr>CMS making changes – impacts all payers? Physician E&amp;M office visit leveling system</vt:lpstr>
      <vt:lpstr>More Payer-Provider Challenges -Cigna No longer paying drug administration </vt:lpstr>
      <vt:lpstr>Payers /Physicians– “Really really hate Prior Authorizations/PA” -   AMA survey   3-18</vt:lpstr>
      <vt:lpstr>Readmissions- CMS Policy</vt:lpstr>
      <vt:lpstr>30-Day Readmission CMS</vt:lpstr>
      <vt:lpstr>United Health Care Readmission</vt:lpstr>
      <vt:lpstr>MA Appeals Process </vt:lpstr>
      <vt:lpstr>CMS Form 1696 – formal representative </vt:lpstr>
      <vt:lpstr>CMS Contacts for Specific Plans and General Contact </vt:lpstr>
      <vt:lpstr>Success stories of filing a MA complaint. *80 bed Ill hospital* SQUEAK</vt:lpstr>
      <vt:lpstr>Regulations 42 C.F.R. § 422.214 If non-contracting with a MA plan…. </vt:lpstr>
      <vt:lpstr>Proactive Strategies – Contracts  or Addendum to contract   or  Policy ‘hits.’ GOAL:  It is a internal team sport</vt:lpstr>
      <vt:lpstr>And the financial ‘hit from all of these payer ‘rules’-</vt:lpstr>
      <vt:lpstr>Complexity from all directions- Patients impacted</vt:lpstr>
      <vt:lpstr>BREAKING NEWS - HOLD</vt:lpstr>
      <vt:lpstr>AR Systems’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disruption in healthcare look like?</dc:title>
  <dc:creator>Day</dc:creator>
  <cp:lastModifiedBy>dwert1@mindspring.com</cp:lastModifiedBy>
  <cp:revision>442</cp:revision>
  <cp:lastPrinted>2019-02-12T16:31:39Z</cp:lastPrinted>
  <dcterms:created xsi:type="dcterms:W3CDTF">2018-02-25T20:49:08Z</dcterms:created>
  <dcterms:modified xsi:type="dcterms:W3CDTF">2019-06-16T23:21:11Z</dcterms:modified>
</cp:coreProperties>
</file>